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379" r:id="rId5"/>
    <p:sldId id="380" r:id="rId6"/>
    <p:sldId id="381" r:id="rId7"/>
    <p:sldId id="382" r:id="rId8"/>
    <p:sldId id="384" r:id="rId9"/>
    <p:sldId id="331" r:id="rId10"/>
    <p:sldId id="383" r:id="rId11"/>
    <p:sldId id="291" r:id="rId12"/>
    <p:sldId id="292" r:id="rId13"/>
    <p:sldId id="361" r:id="rId14"/>
    <p:sldId id="342" r:id="rId15"/>
    <p:sldId id="349" r:id="rId16"/>
    <p:sldId id="350" r:id="rId17"/>
    <p:sldId id="293" r:id="rId18"/>
    <p:sldId id="327" r:id="rId19"/>
    <p:sldId id="341" r:id="rId20"/>
    <p:sldId id="344" r:id="rId21"/>
    <p:sldId id="355" r:id="rId22"/>
    <p:sldId id="343" r:id="rId23"/>
    <p:sldId id="356" r:id="rId24"/>
    <p:sldId id="358" r:id="rId25"/>
    <p:sldId id="357" r:id="rId26"/>
    <p:sldId id="364" r:id="rId27"/>
    <p:sldId id="337" r:id="rId28"/>
    <p:sldId id="336" r:id="rId29"/>
    <p:sldId id="366" r:id="rId30"/>
    <p:sldId id="371" r:id="rId31"/>
    <p:sldId id="373" r:id="rId32"/>
    <p:sldId id="367" r:id="rId33"/>
    <p:sldId id="3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6" userDrawn="1">
          <p15:clr>
            <a:srgbClr val="A4A3A4"/>
          </p15:clr>
        </p15:guide>
        <p15:guide id="2" orient="horz" pos="971" userDrawn="1">
          <p15:clr>
            <a:srgbClr val="A4A3A4"/>
          </p15:clr>
        </p15:guide>
        <p15:guide id="3" orient="horz" pos="326" userDrawn="1">
          <p15:clr>
            <a:srgbClr val="A4A3A4"/>
          </p15:clr>
        </p15:guide>
        <p15:guide id="4" orient="horz" pos="4144" userDrawn="1">
          <p15:clr>
            <a:srgbClr val="A4A3A4"/>
          </p15:clr>
        </p15:guide>
        <p15:guide id="5" orient="horz" pos="187" userDrawn="1">
          <p15:clr>
            <a:srgbClr val="A4A3A4"/>
          </p15:clr>
        </p15:guide>
        <p15:guide id="6" orient="horz" pos="958" userDrawn="1">
          <p15:clr>
            <a:srgbClr val="A4A3A4"/>
          </p15:clr>
        </p15:guide>
        <p15:guide id="7" pos="7296" userDrawn="1">
          <p15:clr>
            <a:srgbClr val="A4A3A4"/>
          </p15:clr>
        </p15:guide>
        <p15:guide id="8" pos="768" userDrawn="1">
          <p15:clr>
            <a:srgbClr val="A4A3A4"/>
          </p15:clr>
        </p15:guide>
        <p15:guide id="9" pos="3943" userDrawn="1">
          <p15:clr>
            <a:srgbClr val="A4A3A4"/>
          </p15:clr>
        </p15:guide>
        <p15:guide id="10" pos="4135" userDrawn="1">
          <p15:clr>
            <a:srgbClr val="A4A3A4"/>
          </p15:clr>
        </p15:guide>
        <p15:guide id="11" pos="2816" userDrawn="1">
          <p15:clr>
            <a:srgbClr val="A4A3A4"/>
          </p15:clr>
        </p15:guide>
        <p15:guide id="12" pos="3008" userDrawn="1">
          <p15:clr>
            <a:srgbClr val="A4A3A4"/>
          </p15:clr>
        </p15:guide>
        <p15:guide id="13" pos="5057" userDrawn="1">
          <p15:clr>
            <a:srgbClr val="A4A3A4"/>
          </p15:clr>
        </p15:guide>
        <p15:guide id="14" pos="52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lley Cornforth" initials="SC" lastIdx="10" clrIdx="0">
    <p:extLst/>
  </p:cmAuthor>
  <p:cmAuthor id="2" name="Michael Isenberg" initials="MI"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D616"/>
    <a:srgbClr val="53585F"/>
    <a:srgbClr val="2D3E4C"/>
    <a:srgbClr val="2D3F4C"/>
    <a:srgbClr val="F3F6F0"/>
    <a:srgbClr val="1B1918"/>
    <a:srgbClr val="ECC200"/>
    <a:srgbClr val="616365"/>
    <a:srgbClr val="FFFFFF"/>
    <a:srgbClr val="807F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91" autoAdjust="0"/>
    <p:restoredTop sz="89359" autoAdjust="0"/>
  </p:normalViewPr>
  <p:slideViewPr>
    <p:cSldViewPr snapToGrid="0" snapToObjects="1" showGuides="1">
      <p:cViewPr varScale="1">
        <p:scale>
          <a:sx n="82" d="100"/>
          <a:sy n="82" d="100"/>
        </p:scale>
        <p:origin x="1206" y="96"/>
      </p:cViewPr>
      <p:guideLst>
        <p:guide orient="horz" pos="3746"/>
        <p:guide orient="horz" pos="971"/>
        <p:guide orient="horz" pos="326"/>
        <p:guide orient="horz" pos="4144"/>
        <p:guide orient="horz" pos="187"/>
        <p:guide orient="horz" pos="958"/>
        <p:guide pos="7296"/>
        <p:guide pos="768"/>
        <p:guide pos="3943"/>
        <p:guide pos="4135"/>
        <p:guide pos="2816"/>
        <p:guide pos="3008"/>
        <p:guide pos="5057"/>
        <p:guide pos="5249"/>
      </p:guideLst>
    </p:cSldViewPr>
  </p:slideViewPr>
  <p:outlineViewPr>
    <p:cViewPr>
      <p:scale>
        <a:sx n="33" d="100"/>
        <a:sy n="33" d="100"/>
      </p:scale>
      <p:origin x="0" y="-3904"/>
    </p:cViewPr>
  </p:outlineViewPr>
  <p:notesTextViewPr>
    <p:cViewPr>
      <p:scale>
        <a:sx n="100" d="100"/>
        <a:sy n="100" d="100"/>
      </p:scale>
      <p:origin x="0" y="0"/>
    </p:cViewPr>
  </p:notesTextViewPr>
  <p:sorterViewPr>
    <p:cViewPr>
      <p:scale>
        <a:sx n="25" d="100"/>
        <a:sy n="25" d="100"/>
      </p:scale>
      <p:origin x="0" y="0"/>
    </p:cViewPr>
  </p:sorterViewPr>
  <p:notesViewPr>
    <p:cSldViewPr snapToGrid="0" snapToObjects="1" showGuides="1">
      <p:cViewPr varScale="1">
        <p:scale>
          <a:sx n="65" d="100"/>
          <a:sy n="65" d="100"/>
        </p:scale>
        <p:origin x="-108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0" y="0"/>
            <a:ext cx="2971800" cy="457200"/>
          </a:xfrm>
          <a:prstGeom prst="rect">
            <a:avLst/>
          </a:prstGeom>
        </p:spPr>
        <p:txBody>
          <a:bodyPr vert="horz" lIns="0" tIns="0" rIns="0" bIns="0" rtlCol="0"/>
          <a:lstStyle>
            <a:lvl1pPr algn="l">
              <a:defRPr sz="900">
                <a:solidFill>
                  <a:schemeClr val="accent1"/>
                </a:solidFill>
              </a:defRPr>
            </a:lvl1pPr>
          </a:lstStyle>
          <a:p>
            <a:endParaRPr lang="en-US" dirty="0"/>
          </a:p>
        </p:txBody>
      </p:sp>
      <p:sp>
        <p:nvSpPr>
          <p:cNvPr id="7" name="Date Placeholder 2"/>
          <p:cNvSpPr>
            <a:spLocks noGrp="1"/>
          </p:cNvSpPr>
          <p:nvPr>
            <p:ph type="dt" idx="1"/>
          </p:nvPr>
        </p:nvSpPr>
        <p:spPr>
          <a:xfrm>
            <a:off x="3884613" y="0"/>
            <a:ext cx="2971800" cy="457200"/>
          </a:xfrm>
          <a:prstGeom prst="rect">
            <a:avLst/>
          </a:prstGeom>
        </p:spPr>
        <p:txBody>
          <a:bodyPr vert="horz" lIns="0" tIns="0" rIns="0" bIns="0" rtlCol="0"/>
          <a:lstStyle>
            <a:lvl1pPr algn="r">
              <a:defRPr sz="900">
                <a:solidFill>
                  <a:schemeClr val="accent1"/>
                </a:solidFill>
              </a:defRPr>
            </a:lvl1pPr>
          </a:lstStyle>
          <a:p>
            <a:fld id="{C5BF0B3C-1E52-489E-B0F5-F17A69FC3DF5}" type="datetimeFigureOut">
              <a:rPr lang="en-US" smtClean="0"/>
              <a:pPr/>
              <a:t>3/29/2017</a:t>
            </a:fld>
            <a:endParaRPr lang="en-US" dirty="0"/>
          </a:p>
        </p:txBody>
      </p:sp>
      <p:sp>
        <p:nvSpPr>
          <p:cNvPr id="8" name="Footer Placeholder 5"/>
          <p:cNvSpPr>
            <a:spLocks noGrp="1"/>
          </p:cNvSpPr>
          <p:nvPr>
            <p:ph type="ftr" sz="quarter" idx="2"/>
          </p:nvPr>
        </p:nvSpPr>
        <p:spPr>
          <a:xfrm>
            <a:off x="0" y="8969829"/>
            <a:ext cx="4364736" cy="172584"/>
          </a:xfrm>
          <a:prstGeom prst="rect">
            <a:avLst/>
          </a:prstGeom>
        </p:spPr>
        <p:txBody>
          <a:bodyPr vert="horz" lIns="0" tIns="0" rIns="0" bIns="0" rtlCol="0" anchor="b"/>
          <a:lstStyle>
            <a:lvl1pPr algn="l">
              <a:defRPr sz="900">
                <a:solidFill>
                  <a:schemeClr val="accent1"/>
                </a:solidFill>
              </a:defRPr>
            </a:lvl1pPr>
          </a:lstStyle>
          <a:p>
            <a:endParaRPr lang="en-US" dirty="0"/>
          </a:p>
        </p:txBody>
      </p:sp>
      <p:sp>
        <p:nvSpPr>
          <p:cNvPr id="9" name="Slide Number Placeholder 6"/>
          <p:cNvSpPr>
            <a:spLocks noGrp="1"/>
          </p:cNvSpPr>
          <p:nvPr>
            <p:ph type="sldNum" sz="quarter" idx="3"/>
          </p:nvPr>
        </p:nvSpPr>
        <p:spPr>
          <a:xfrm>
            <a:off x="5943599" y="8969829"/>
            <a:ext cx="912813" cy="172584"/>
          </a:xfrm>
          <a:prstGeom prst="rect">
            <a:avLst/>
          </a:prstGeom>
        </p:spPr>
        <p:txBody>
          <a:bodyPr vert="horz" lIns="0" tIns="0" rIns="0" bIns="0" rtlCol="0" anchor="b"/>
          <a:lstStyle>
            <a:lvl1pPr algn="r">
              <a:defRPr sz="900">
                <a:solidFill>
                  <a:schemeClr val="accent1"/>
                </a:solidFill>
              </a:defRPr>
            </a:lvl1pPr>
          </a:lstStyle>
          <a:p>
            <a:fld id="{482BE62A-086B-44B7-8C0D-9D910583B0B1}" type="slidenum">
              <a:rPr lang="en-US" smtClean="0"/>
              <a:pPr/>
              <a:t>‹#›</a:t>
            </a:fld>
            <a:endParaRPr lang="en-US" dirty="0"/>
          </a:p>
        </p:txBody>
      </p:sp>
    </p:spTree>
    <p:extLst>
      <p:ext uri="{BB962C8B-B14F-4D97-AF65-F5344CB8AC3E}">
        <p14:creationId xmlns:p14="http://schemas.microsoft.com/office/powerpoint/2010/main" val="3208984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0" tIns="0" rIns="0" bIns="0" rtlCol="0"/>
          <a:lstStyle>
            <a:lvl1pPr algn="l">
              <a:defRPr sz="900">
                <a:solidFill>
                  <a:schemeClr val="accent1"/>
                </a:solidFil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0" tIns="0" rIns="0" bIns="0" rtlCol="0"/>
          <a:lstStyle>
            <a:lvl1pPr algn="r">
              <a:defRPr sz="900">
                <a:solidFill>
                  <a:schemeClr val="accent1"/>
                </a:solidFill>
              </a:defRPr>
            </a:lvl1pPr>
          </a:lstStyle>
          <a:p>
            <a:fld id="{C5BF0B3C-1E52-489E-B0F5-F17A69FC3DF5}" type="datetimeFigureOut">
              <a:rPr lang="en-US" smtClean="0"/>
              <a:pPr/>
              <a:t>3/29/2017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Footer Placeholder 5"/>
          <p:cNvSpPr>
            <a:spLocks noGrp="1"/>
          </p:cNvSpPr>
          <p:nvPr>
            <p:ph type="ftr" sz="quarter" idx="4"/>
          </p:nvPr>
        </p:nvSpPr>
        <p:spPr>
          <a:xfrm>
            <a:off x="0" y="8969829"/>
            <a:ext cx="4364736" cy="172584"/>
          </a:xfrm>
          <a:prstGeom prst="rect">
            <a:avLst/>
          </a:prstGeom>
        </p:spPr>
        <p:txBody>
          <a:bodyPr vert="horz" lIns="0" tIns="0" rIns="0" bIns="0" rtlCol="0" anchor="b"/>
          <a:lstStyle>
            <a:lvl1pPr algn="l">
              <a:defRPr sz="900">
                <a:solidFill>
                  <a:schemeClr val="accent1"/>
                </a:solidFill>
              </a:defRPr>
            </a:lvl1pPr>
          </a:lstStyle>
          <a:p>
            <a:endParaRPr lang="en-US" dirty="0"/>
          </a:p>
        </p:txBody>
      </p:sp>
      <p:sp>
        <p:nvSpPr>
          <p:cNvPr id="7" name="Slide Number Placeholder 6"/>
          <p:cNvSpPr>
            <a:spLocks noGrp="1"/>
          </p:cNvSpPr>
          <p:nvPr>
            <p:ph type="sldNum" sz="quarter" idx="5"/>
          </p:nvPr>
        </p:nvSpPr>
        <p:spPr>
          <a:xfrm>
            <a:off x="5943599" y="8969829"/>
            <a:ext cx="912813" cy="172584"/>
          </a:xfrm>
          <a:prstGeom prst="rect">
            <a:avLst/>
          </a:prstGeom>
        </p:spPr>
        <p:txBody>
          <a:bodyPr vert="horz" lIns="0" tIns="0" rIns="0" bIns="0" rtlCol="0" anchor="b"/>
          <a:lstStyle>
            <a:lvl1pPr algn="r">
              <a:defRPr sz="900">
                <a:solidFill>
                  <a:schemeClr val="accent1"/>
                </a:solidFill>
              </a:defRPr>
            </a:lvl1pPr>
          </a:lstStyle>
          <a:p>
            <a:fld id="{482BE62A-086B-44B7-8C0D-9D910583B0B1}" type="slidenum">
              <a:rPr lang="en-US" smtClean="0"/>
              <a:pPr/>
              <a:t>‹#›</a:t>
            </a:fld>
            <a:endParaRPr lang="en-US" dirty="0"/>
          </a:p>
        </p:txBody>
      </p:sp>
    </p:spTree>
    <p:extLst>
      <p:ext uri="{BB962C8B-B14F-4D97-AF65-F5344CB8AC3E}">
        <p14:creationId xmlns:p14="http://schemas.microsoft.com/office/powerpoint/2010/main" val="3741588015"/>
      </p:ext>
    </p:extLst>
  </p:cSld>
  <p:clrMap bg1="lt1" tx1="dk1" bg2="lt2" tx2="dk2" accent1="accent1" accent2="accent2" accent3="accent3" accent4="accent4" accent5="accent5" accent6="accent6" hlink="hlink" folHlink="folHlink"/>
  <p:notesStyle>
    <a:lvl1pPr marL="119063" indent="-119063" algn="l" defTabSz="914400" rtl="0" eaLnBrk="1" latinLnBrk="0" hangingPunct="1">
      <a:spcBef>
        <a:spcPts val="1200"/>
      </a:spcBef>
      <a:buFont typeface="Arial" pitchFamily="34" charset="0"/>
      <a:buChar char="•"/>
      <a:defRPr sz="1200" kern="1200">
        <a:solidFill>
          <a:schemeClr val="tx1"/>
        </a:solidFill>
        <a:latin typeface="+mn-lt"/>
        <a:ea typeface="+mn-ea"/>
        <a:cs typeface="+mn-cs"/>
      </a:defRPr>
    </a:lvl1pPr>
    <a:lvl2pPr marL="282575" indent="-119063" algn="l" defTabSz="914400" rtl="0" eaLnBrk="1" latinLnBrk="0" hangingPunct="1">
      <a:spcBef>
        <a:spcPts val="600"/>
      </a:spcBef>
      <a:buFont typeface="Arial" pitchFamily="34" charset="0"/>
      <a:buChar char="•"/>
      <a:defRPr sz="1200" kern="1200">
        <a:solidFill>
          <a:schemeClr val="tx1">
            <a:lumMod val="75000"/>
            <a:lumOff val="25000"/>
          </a:schemeClr>
        </a:solidFill>
        <a:latin typeface="+mn-lt"/>
        <a:ea typeface="+mn-ea"/>
        <a:cs typeface="+mn-cs"/>
      </a:defRPr>
    </a:lvl2pPr>
    <a:lvl3pPr marL="457200" indent="-119063" algn="l" defTabSz="914400" rtl="0" eaLnBrk="1" latinLnBrk="0" hangingPunct="1">
      <a:spcBef>
        <a:spcPts val="600"/>
      </a:spcBef>
      <a:buFont typeface="Arial" pitchFamily="34" charset="0"/>
      <a:buChar char="•"/>
      <a:defRPr sz="1200" kern="1200">
        <a:solidFill>
          <a:schemeClr val="tx1">
            <a:lumMod val="75000"/>
            <a:lumOff val="25000"/>
          </a:schemeClr>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We want to be a master in JS </a:t>
            </a:r>
            <a:r>
              <a:rPr lang="pl-PL" dirty="0" err="1" smtClean="0"/>
              <a:t>ecosystem</a:t>
            </a:r>
            <a:r>
              <a:rPr lang="pl-PL" dirty="0" smtClean="0"/>
              <a:t>.</a:t>
            </a:r>
            <a:r>
              <a:rPr lang="pl-PL" baseline="0" dirty="0" smtClean="0"/>
              <a:t> We want to </a:t>
            </a:r>
            <a:r>
              <a:rPr lang="pl-PL" baseline="0" dirty="0" err="1" smtClean="0"/>
              <a:t>create</a:t>
            </a:r>
            <a:r>
              <a:rPr lang="pl-PL" baseline="0" dirty="0" smtClean="0"/>
              <a:t> a team, </a:t>
            </a:r>
            <a:r>
              <a:rPr lang="pl-PL" baseline="0" dirty="0" err="1" smtClean="0"/>
              <a:t>group</a:t>
            </a:r>
            <a:r>
              <a:rPr lang="pl-PL" baseline="0" dirty="0" smtClean="0"/>
              <a:t> of </a:t>
            </a:r>
            <a:r>
              <a:rPr lang="pl-PL" baseline="0" dirty="0" err="1" smtClean="0"/>
              <a:t>people</a:t>
            </a:r>
            <a:r>
              <a:rPr lang="pl-PL" baseline="0" dirty="0" smtClean="0"/>
              <a:t>, </a:t>
            </a:r>
            <a:r>
              <a:rPr lang="pl-PL" baseline="0" dirty="0" err="1" smtClean="0"/>
              <a:t>who</a:t>
            </a:r>
            <a:r>
              <a:rPr lang="pl-PL" baseline="0" dirty="0" smtClean="0"/>
              <a:t> </a:t>
            </a:r>
            <a:r>
              <a:rPr lang="pl-PL" baseline="0" dirty="0" err="1" smtClean="0"/>
              <a:t>have</a:t>
            </a:r>
            <a:r>
              <a:rPr lang="pl-PL" baseline="0" dirty="0" smtClean="0"/>
              <a:t> a </a:t>
            </a:r>
            <a:r>
              <a:rPr lang="pl-PL" baseline="0" dirty="0" err="1" smtClean="0"/>
              <a:t>deep</a:t>
            </a:r>
            <a:r>
              <a:rPr lang="pl-PL" baseline="0" dirty="0" smtClean="0"/>
              <a:t> </a:t>
            </a:r>
            <a:r>
              <a:rPr lang="pl-PL" baseline="0" dirty="0" err="1" smtClean="0"/>
              <a:t>understanding</a:t>
            </a:r>
            <a:r>
              <a:rPr lang="pl-PL" baseline="0" dirty="0" smtClean="0"/>
              <a:t> of </a:t>
            </a:r>
            <a:r>
              <a:rPr lang="pl-PL" baseline="0" dirty="0" err="1" smtClean="0"/>
              <a:t>at</a:t>
            </a:r>
            <a:r>
              <a:rPr lang="pl-PL" baseline="0" dirty="0" smtClean="0"/>
              <a:t> </a:t>
            </a:r>
            <a:r>
              <a:rPr lang="pl-PL" baseline="0" dirty="0" err="1" smtClean="0"/>
              <a:t>least</a:t>
            </a:r>
            <a:r>
              <a:rPr lang="pl-PL" baseline="0" dirty="0" smtClean="0"/>
              <a:t> one top popular JS </a:t>
            </a:r>
            <a:r>
              <a:rPr lang="pl-PL" baseline="0" dirty="0" err="1" smtClean="0"/>
              <a:t>technology</a:t>
            </a:r>
            <a:r>
              <a:rPr lang="pl-PL" baseline="0" dirty="0" smtClean="0"/>
              <a:t>.</a:t>
            </a:r>
          </a:p>
          <a:p>
            <a:r>
              <a:rPr lang="pl-PL" baseline="0" dirty="0" err="1" smtClean="0"/>
              <a:t>Everyone</a:t>
            </a:r>
            <a:r>
              <a:rPr lang="pl-PL" baseline="0" dirty="0" smtClean="0"/>
              <a:t> – </a:t>
            </a:r>
            <a:r>
              <a:rPr lang="pl-PL" baseline="0" dirty="0" err="1" smtClean="0"/>
              <a:t>I’m</a:t>
            </a:r>
            <a:r>
              <a:rPr lang="pl-PL" baseline="0" dirty="0" smtClean="0"/>
              <a:t> not </a:t>
            </a:r>
            <a:r>
              <a:rPr lang="pl-PL" baseline="0" dirty="0" err="1" smtClean="0"/>
              <a:t>an</a:t>
            </a:r>
            <a:r>
              <a:rPr lang="pl-PL" baseline="0" dirty="0" smtClean="0"/>
              <a:t> </a:t>
            </a:r>
            <a:r>
              <a:rPr lang="pl-PL" baseline="0" dirty="0" err="1" smtClean="0"/>
              <a:t>expert</a:t>
            </a:r>
            <a:r>
              <a:rPr lang="pl-PL" baseline="0" dirty="0" smtClean="0"/>
              <a:t> – </a:t>
            </a:r>
            <a:r>
              <a:rPr lang="pl-PL" baseline="0" dirty="0" err="1" smtClean="0"/>
              <a:t>you</a:t>
            </a:r>
            <a:r>
              <a:rPr lang="pl-PL" baseline="0" dirty="0" smtClean="0"/>
              <a:t> </a:t>
            </a:r>
            <a:r>
              <a:rPr lang="pl-PL" baseline="0" dirty="0" err="1" smtClean="0"/>
              <a:t>don’t</a:t>
            </a:r>
            <a:r>
              <a:rPr lang="pl-PL" baseline="0" dirty="0" smtClean="0"/>
              <a:t> </a:t>
            </a:r>
            <a:r>
              <a:rPr lang="pl-PL" baseline="0" dirty="0" err="1" smtClean="0"/>
              <a:t>have</a:t>
            </a:r>
            <a:r>
              <a:rPr lang="pl-PL" baseline="0" dirty="0" smtClean="0"/>
              <a:t> to </a:t>
            </a:r>
            <a:r>
              <a:rPr lang="pl-PL" baseline="0" dirty="0" err="1" smtClean="0"/>
              <a:t>too</a:t>
            </a:r>
            <a:r>
              <a:rPr lang="pl-PL" baseline="0" dirty="0" smtClean="0"/>
              <a:t> </a:t>
            </a:r>
            <a:r>
              <a:rPr lang="pl-PL" baseline="0" dirty="0" smtClean="0">
                <a:sym typeface="Wingdings" panose="05000000000000000000" pitchFamily="2" charset="2"/>
              </a:rPr>
              <a:t></a:t>
            </a:r>
          </a:p>
          <a:p>
            <a:r>
              <a:rPr lang="pl-PL" baseline="0" dirty="0" err="1" smtClean="0">
                <a:sym typeface="Wingdings" panose="05000000000000000000" pitchFamily="2" charset="2"/>
              </a:rPr>
              <a:t>Every</a:t>
            </a:r>
            <a:r>
              <a:rPr lang="pl-PL" baseline="0" dirty="0" smtClean="0">
                <a:sym typeface="Wingdings" panose="05000000000000000000" pitchFamily="2" charset="2"/>
              </a:rPr>
              <a:t> </a:t>
            </a:r>
            <a:r>
              <a:rPr lang="pl-PL" baseline="0" dirty="0" err="1" smtClean="0">
                <a:sym typeface="Wingdings" panose="05000000000000000000" pitchFamily="2" charset="2"/>
              </a:rPr>
              <a:t>two</a:t>
            </a:r>
            <a:r>
              <a:rPr lang="pl-PL" baseline="0" dirty="0" smtClean="0">
                <a:sym typeface="Wingdings" panose="05000000000000000000" pitchFamily="2" charset="2"/>
              </a:rPr>
              <a:t> </a:t>
            </a:r>
            <a:r>
              <a:rPr lang="pl-PL" baseline="0" dirty="0" err="1" smtClean="0">
                <a:sym typeface="Wingdings" panose="05000000000000000000" pitchFamily="2" charset="2"/>
              </a:rPr>
              <a:t>weeks</a:t>
            </a:r>
            <a:r>
              <a:rPr lang="pl-PL" baseline="0" dirty="0" smtClean="0">
                <a:sym typeface="Wingdings" panose="05000000000000000000" pitchFamily="2" charset="2"/>
              </a:rPr>
              <a:t> – we </a:t>
            </a:r>
            <a:r>
              <a:rPr lang="pl-PL" baseline="0" dirty="0" err="1" smtClean="0">
                <a:sym typeface="Wingdings" panose="05000000000000000000" pitchFamily="2" charset="2"/>
              </a:rPr>
              <a:t>already</a:t>
            </a:r>
            <a:r>
              <a:rPr lang="pl-PL" baseline="0" dirty="0" smtClean="0">
                <a:sym typeface="Wingdings" panose="05000000000000000000" pitchFamily="2" charset="2"/>
              </a:rPr>
              <a:t> </a:t>
            </a:r>
            <a:r>
              <a:rPr lang="pl-PL" baseline="0" dirty="0" err="1" smtClean="0">
                <a:sym typeface="Wingdings" panose="05000000000000000000" pitchFamily="2" charset="2"/>
              </a:rPr>
              <a:t>have</a:t>
            </a:r>
            <a:r>
              <a:rPr lang="pl-PL" baseline="0" dirty="0" smtClean="0">
                <a:sym typeface="Wingdings" panose="05000000000000000000" pitchFamily="2" charset="2"/>
              </a:rPr>
              <a:t> a plan for 9 </a:t>
            </a:r>
            <a:r>
              <a:rPr lang="pl-PL" baseline="0" dirty="0" err="1" smtClean="0">
                <a:sym typeface="Wingdings" panose="05000000000000000000" pitchFamily="2" charset="2"/>
              </a:rPr>
              <a:t>meetings</a:t>
            </a:r>
            <a:endParaRPr lang="pl-PL" baseline="0" dirty="0" smtClean="0">
              <a:sym typeface="Wingdings" panose="05000000000000000000" pitchFamily="2" charset="2"/>
            </a:endParaRPr>
          </a:p>
          <a:p>
            <a:r>
              <a:rPr lang="pl-PL" baseline="0" dirty="0" err="1" smtClean="0">
                <a:sym typeface="Wingdings" panose="05000000000000000000" pitchFamily="2" charset="2"/>
              </a:rPr>
              <a:t>What</a:t>
            </a:r>
            <a:r>
              <a:rPr lang="pl-PL" baseline="0" dirty="0" smtClean="0">
                <a:sym typeface="Wingdings" panose="05000000000000000000" pitchFamily="2" charset="2"/>
              </a:rPr>
              <a:t>: React</a:t>
            </a:r>
          </a:p>
          <a:p>
            <a:endParaRPr lang="pl-PL"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2</a:t>
            </a:fld>
            <a:endParaRPr lang="en-US" dirty="0"/>
          </a:p>
        </p:txBody>
      </p:sp>
    </p:spTree>
    <p:extLst>
      <p:ext uri="{BB962C8B-B14F-4D97-AF65-F5344CB8AC3E}">
        <p14:creationId xmlns:p14="http://schemas.microsoft.com/office/powerpoint/2010/main" val="1766306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6</a:t>
            </a:fld>
            <a:endParaRPr lang="en-US" dirty="0"/>
          </a:p>
        </p:txBody>
      </p:sp>
    </p:spTree>
    <p:extLst>
      <p:ext uri="{BB962C8B-B14F-4D97-AF65-F5344CB8AC3E}">
        <p14:creationId xmlns:p14="http://schemas.microsoft.com/office/powerpoint/2010/main" val="237063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Slide contains 3 separate tables to type in a question in top row, and answer or explanation in second</a:t>
            </a:r>
            <a:r>
              <a:rPr lang="en-US" baseline="0" dirty="0"/>
              <a:t> row. Delete tables not needed.</a:t>
            </a:r>
          </a:p>
          <a:p>
            <a:r>
              <a:rPr lang="en-US" baseline="0" dirty="0"/>
              <a:t>Animation is set to Fade on with a click. First question automatically appears in slide show mode. Click for remaining questions to build.</a:t>
            </a:r>
            <a:endParaRPr lang="en-US"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8</a:t>
            </a:fld>
            <a:endParaRPr lang="en-US" dirty="0"/>
          </a:p>
        </p:txBody>
      </p:sp>
    </p:spTree>
    <p:extLst>
      <p:ext uri="{BB962C8B-B14F-4D97-AF65-F5344CB8AC3E}">
        <p14:creationId xmlns:p14="http://schemas.microsoft.com/office/powerpoint/2010/main" val="95204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Slide contains 4 separate tables to type in a question in top row, and answer or explanation in second</a:t>
            </a:r>
            <a:r>
              <a:rPr lang="en-US" baseline="0" dirty="0"/>
              <a:t> row. Delete tables not needed.</a:t>
            </a:r>
          </a:p>
          <a:p>
            <a:r>
              <a:rPr lang="en-US" baseline="0" dirty="0"/>
              <a:t>Animation is set to Fade on with a click. First question automatically appears in slide show mode. Click for remaining questions to build.</a:t>
            </a:r>
            <a:endParaRPr lang="en-US"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9</a:t>
            </a:fld>
            <a:endParaRPr lang="en-US" dirty="0"/>
          </a:p>
        </p:txBody>
      </p:sp>
    </p:spTree>
    <p:extLst>
      <p:ext uri="{BB962C8B-B14F-4D97-AF65-F5344CB8AC3E}">
        <p14:creationId xmlns:p14="http://schemas.microsoft.com/office/powerpoint/2010/main" val="279410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This</a:t>
            </a:r>
            <a:r>
              <a:rPr lang="en-US" baseline="0" dirty="0"/>
              <a:t> slide uses a customized layout called “Title and LARGE TEXT No Bullet”</a:t>
            </a:r>
          </a:p>
          <a:p>
            <a:r>
              <a:rPr lang="en-US" baseline="0" dirty="0"/>
              <a:t>Use this layout for lists and agendas</a:t>
            </a:r>
          </a:p>
          <a:p>
            <a:r>
              <a:rPr lang="en-US" baseline="0" dirty="0"/>
              <a:t>Keep items to one line each if possible</a:t>
            </a:r>
          </a:p>
          <a:p>
            <a:r>
              <a:rPr lang="en-US" baseline="0" dirty="0"/>
              <a:t>Use black to highlight a line</a:t>
            </a:r>
            <a:endParaRPr lang="en-US"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14</a:t>
            </a:fld>
            <a:endParaRPr lang="en-US" dirty="0"/>
          </a:p>
        </p:txBody>
      </p:sp>
    </p:spTree>
    <p:extLst>
      <p:ext uri="{BB962C8B-B14F-4D97-AF65-F5344CB8AC3E}">
        <p14:creationId xmlns:p14="http://schemas.microsoft.com/office/powerpoint/2010/main" val="2393097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BE62A-086B-44B7-8C0D-9D910583B0B1}" type="slidenum">
              <a:rPr lang="en-US" smtClean="0"/>
              <a:pPr/>
              <a:t>16</a:t>
            </a:fld>
            <a:endParaRPr lang="en-US" dirty="0"/>
          </a:p>
        </p:txBody>
      </p:sp>
    </p:spTree>
    <p:extLst>
      <p:ext uri="{BB962C8B-B14F-4D97-AF65-F5344CB8AC3E}">
        <p14:creationId xmlns:p14="http://schemas.microsoft.com/office/powerpoint/2010/main" val="1330346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TextBox 28"/>
          <p:cNvSpPr txBox="1"/>
          <p:nvPr userDrawn="1"/>
        </p:nvSpPr>
        <p:spPr>
          <a:xfrm>
            <a:off x="12817231" y="455246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9939" y="0"/>
            <a:ext cx="1708030" cy="1708030"/>
          </a:xfrm>
          <a:prstGeom prst="rect">
            <a:avLst/>
          </a:prstGeom>
        </p:spPr>
      </p:pic>
      <p:pic>
        <p:nvPicPr>
          <p:cNvPr id="31" name="Picture 3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8"/>
            <a:ext cx="1632683" cy="1632683"/>
          </a:xfrm>
          <a:prstGeom prst="rect">
            <a:avLst/>
          </a:prstGeom>
        </p:spPr>
      </p:pic>
      <p:sp>
        <p:nvSpPr>
          <p:cNvPr id="37" name="TextBox 36"/>
          <p:cNvSpPr txBox="1"/>
          <p:nvPr userDrawn="1"/>
        </p:nvSpPr>
        <p:spPr>
          <a:xfrm>
            <a:off x="317500" y="283450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38" name="Infusion_logo.pdf"/>
          <p:cNvPicPr>
            <a:picLocks noChangeAspect="1"/>
          </p:cNvPicPr>
          <p:nvPr userDrawn="1"/>
        </p:nvPicPr>
        <p:blipFill>
          <a:blip r:embed="rId5">
            <a:extLst/>
          </a:blip>
          <a:stretch>
            <a:fillRect/>
          </a:stretch>
        </p:blipFill>
        <p:spPr>
          <a:xfrm>
            <a:off x="1700784" y="5633270"/>
            <a:ext cx="2626051" cy="534371"/>
          </a:xfrm>
          <a:prstGeom prst="rect">
            <a:avLst/>
          </a:prstGeom>
          <a:ln w="12700">
            <a:miter lim="400000"/>
          </a:ln>
        </p:spPr>
      </p:pic>
      <p:pic>
        <p:nvPicPr>
          <p:cNvPr id="19" name="Picture 18"/>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6109490" y="5380197"/>
            <a:ext cx="4042165" cy="1244102"/>
          </a:xfrm>
          <a:prstGeom prst="rect">
            <a:avLst/>
          </a:prstGeom>
        </p:spPr>
      </p:pic>
      <p:sp>
        <p:nvSpPr>
          <p:cNvPr id="3" name="Picture Placeholder 2"/>
          <p:cNvSpPr>
            <a:spLocks noGrp="1"/>
          </p:cNvSpPr>
          <p:nvPr>
            <p:ph type="pic" sz="quarter" idx="14" hasCustomPrompt="1"/>
          </p:nvPr>
        </p:nvSpPr>
        <p:spPr>
          <a:xfrm>
            <a:off x="8492732" y="668338"/>
            <a:ext cx="2581275" cy="1198562"/>
          </a:xfrm>
          <a:ln w="12700">
            <a:solidFill>
              <a:schemeClr val="bg1"/>
            </a:solidFill>
          </a:ln>
        </p:spPr>
        <p:txBody>
          <a:bodyPr/>
          <a:lstStyle>
            <a:lvl1pPr marL="108000" marR="0" indent="0" algn="l" defTabSz="914400" rtl="0" eaLnBrk="1" fontAlgn="auto" latinLnBrk="0" hangingPunct="1">
              <a:lnSpc>
                <a:spcPct val="100000"/>
              </a:lnSpc>
              <a:spcBef>
                <a:spcPts val="1200"/>
              </a:spcBef>
              <a:spcAft>
                <a:spcPts val="0"/>
              </a:spcAft>
              <a:buClrTx/>
              <a:buSzTx/>
              <a:buFont typeface="Arial" pitchFamily="34" charset="0"/>
              <a:buNone/>
              <a:tabLst/>
              <a:defRPr sz="1400" b="1" i="0">
                <a:latin typeface="Arial" charset="0"/>
                <a:ea typeface="Arial" charset="0"/>
                <a:cs typeface="Arial" charset="0"/>
              </a:defRPr>
            </a:lvl1pPr>
          </a:lstStyle>
          <a:p>
            <a:pPr lvl="0"/>
            <a:r>
              <a:rPr lang="en-US" dirty="0"/>
              <a:t>Click icon to add transparent background client logo.</a:t>
            </a:r>
          </a:p>
        </p:txBody>
      </p:sp>
    </p:spTree>
    <p:extLst>
      <p:ext uri="{BB962C8B-B14F-4D97-AF65-F5344CB8AC3E}">
        <p14:creationId xmlns:p14="http://schemas.microsoft.com/office/powerpoint/2010/main" val="1891969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LARGE TEXT No Bulle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13" name="Title Placeholder 1"/>
          <p:cNvSpPr>
            <a:spLocks noGrp="1"/>
          </p:cNvSpPr>
          <p:nvPr>
            <p:ph type="title"/>
          </p:nvPr>
        </p:nvSpPr>
        <p:spPr>
          <a:xfrm>
            <a:off x="1698091" y="457200"/>
            <a:ext cx="8763336" cy="900113"/>
          </a:xfrm>
          <a:prstGeom prst="rect">
            <a:avLst/>
          </a:prstGeom>
        </p:spPr>
        <p:txBody>
          <a:bodyPr vert="horz" lIns="0" tIns="0" rIns="0" bIns="0" rtlCol="0" anchor="t" anchorCtr="0">
            <a:noAutofit/>
          </a:bodyPr>
          <a:lstStyle>
            <a:lvl1pPr>
              <a:defRPr sz="5000" baseline="0"/>
            </a:lvl1pPr>
          </a:lstStyle>
          <a:p>
            <a:r>
              <a:rPr lang="en-US" dirty="0"/>
              <a:t>Click to edit Master title style</a:t>
            </a:r>
          </a:p>
        </p:txBody>
      </p:sp>
      <p:sp>
        <p:nvSpPr>
          <p:cNvPr id="15" name="Text Placeholder 3"/>
          <p:cNvSpPr>
            <a:spLocks noGrp="1"/>
          </p:cNvSpPr>
          <p:nvPr>
            <p:ph type="body" sz="quarter" idx="14"/>
          </p:nvPr>
        </p:nvSpPr>
        <p:spPr>
          <a:xfrm>
            <a:off x="1698625" y="1844675"/>
            <a:ext cx="8751980" cy="2084388"/>
          </a:xfrm>
        </p:spPr>
        <p:txBody>
          <a:bodyPr/>
          <a:lstStyle>
            <a:lvl1pPr>
              <a:defRPr sz="3600"/>
            </a:lvl1pPr>
            <a:lvl2pPr>
              <a:defRPr sz="3600"/>
            </a:lvl2pPr>
            <a:lvl3pPr>
              <a:defRPr sz="3600"/>
            </a:lvl3pPr>
            <a:lvl4pPr>
              <a:defRPr sz="3600"/>
            </a:lvl4pPr>
            <a:lvl5pPr>
              <a:defRPr sz="3600"/>
            </a:lvl5pPr>
          </a:lstStyle>
          <a:p>
            <a:pPr lvl="0"/>
            <a:r>
              <a:rPr lang="en-US" dirty="0"/>
              <a:t>Click to edit Master text styles</a:t>
            </a:r>
          </a:p>
        </p:txBody>
      </p:sp>
      <p:sp>
        <p:nvSpPr>
          <p:cNvPr id="16" name="Text Placeholder 15"/>
          <p:cNvSpPr>
            <a:spLocks noGrp="1"/>
          </p:cNvSpPr>
          <p:nvPr>
            <p:ph type="body" sz="quarter" idx="15"/>
          </p:nvPr>
        </p:nvSpPr>
        <p:spPr>
          <a:xfrm>
            <a:off x="1699200" y="4004812"/>
            <a:ext cx="8762802" cy="1337366"/>
          </a:xfrm>
        </p:spPr>
        <p:txBody>
          <a:bodyPr/>
          <a:lstStyle>
            <a:lvl1pPr>
              <a:defRPr sz="2700"/>
            </a:lvl1pPr>
            <a:lvl2pPr>
              <a:defRPr sz="2700"/>
            </a:lvl2pPr>
            <a:lvl3pPr>
              <a:defRPr sz="2700"/>
            </a:lvl3pPr>
            <a:lvl4pPr>
              <a:defRPr sz="2700"/>
            </a:lvl4pPr>
            <a:lvl5pPr>
              <a:defRPr sz="2700"/>
            </a:lvl5pPr>
          </a:lstStyle>
          <a:p>
            <a:pPr lvl="0"/>
            <a:r>
              <a:rPr lang="en-US"/>
              <a:t>Click to edit Master text styles</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Right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9" name="Title 2"/>
          <p:cNvSpPr>
            <a:spLocks noGrp="1"/>
          </p:cNvSpPr>
          <p:nvPr>
            <p:ph type="title"/>
          </p:nvPr>
        </p:nvSpPr>
        <p:spPr>
          <a:xfrm>
            <a:off x="595871" y="1603612"/>
            <a:ext cx="3992457" cy="900113"/>
          </a:xfrm>
        </p:spPr>
        <p:txBody>
          <a:bodyPr/>
          <a:lstStyle>
            <a:lvl1pPr>
              <a:defRPr sz="3600">
                <a:solidFill>
                  <a:schemeClr val="tx2"/>
                </a:solidFill>
                <a:latin typeface="+mn-lt"/>
              </a:defRPr>
            </a:lvl1pPr>
          </a:lstStyle>
          <a:p>
            <a:r>
              <a:rPr lang="en-US" dirty="0"/>
              <a:t>Click to edit Master title style</a:t>
            </a:r>
          </a:p>
        </p:txBody>
      </p:sp>
      <p:sp>
        <p:nvSpPr>
          <p:cNvPr id="10" name="Text Placeholder 14"/>
          <p:cNvSpPr>
            <a:spLocks noGrp="1"/>
          </p:cNvSpPr>
          <p:nvPr>
            <p:ph type="body" sz="quarter" idx="13"/>
          </p:nvPr>
        </p:nvSpPr>
        <p:spPr>
          <a:xfrm>
            <a:off x="595870"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1"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2"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3" name="Picture Placeholder 12"/>
          <p:cNvSpPr>
            <a:spLocks noGrp="1"/>
          </p:cNvSpPr>
          <p:nvPr>
            <p:ph type="pic" sz="quarter" idx="14" hasCustomPrompt="1"/>
          </p:nvPr>
        </p:nvSpPr>
        <p:spPr>
          <a:xfrm>
            <a:off x="5192487" y="0"/>
            <a:ext cx="6999513" cy="6858000"/>
          </a:xfrm>
          <a:solidFill>
            <a:schemeClr val="bg2">
              <a:lumMod val="95000"/>
            </a:schemeClr>
          </a:solidFill>
        </p:spPr>
        <p:txBody>
          <a:bodyPr/>
          <a:lstStyle>
            <a:lvl1pPr marL="45720">
              <a:defRPr sz="1800"/>
            </a:lvl1pPr>
          </a:lstStyle>
          <a:p>
            <a:r>
              <a:rPr lang="en-US" dirty="0"/>
              <a:t>Click on icon to insert picture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5"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11408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Right Image Blue">
    <p:bg>
      <p:bgPr>
        <a:solidFill>
          <a:schemeClr val="accent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937240" y="6983506"/>
            <a:ext cx="645160" cy="183515"/>
          </a:xfrm>
        </p:spPr>
        <p:txBody>
          <a:bodyPr/>
          <a:lstStyle/>
          <a:p>
            <a:fld id="{0D558541-60C9-42A2-8392-FF12533A6B7A}" type="slidenum">
              <a:rPr lang="en-US" smtClean="0"/>
              <a:pPr/>
              <a:t>‹#›</a:t>
            </a:fld>
            <a:endParaRPr lang="en-US" dirty="0"/>
          </a:p>
        </p:txBody>
      </p:sp>
      <p:sp>
        <p:nvSpPr>
          <p:cNvPr id="13" name="Slide Number Placeholder 5"/>
          <p:cNvSpPr txBox="1">
            <a:spLocks/>
          </p:cNvSpPr>
          <p:nvPr userDrawn="1"/>
        </p:nvSpPr>
        <p:spPr>
          <a:xfrm>
            <a:off x="10937240"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6" name="Slide Number Placeholder 5"/>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31" name="Picture Placeholder 12"/>
          <p:cNvSpPr>
            <a:spLocks noGrp="1"/>
          </p:cNvSpPr>
          <p:nvPr>
            <p:ph type="pic" sz="quarter" idx="10" hasCustomPrompt="1"/>
          </p:nvPr>
        </p:nvSpPr>
        <p:spPr>
          <a:xfrm>
            <a:off x="5192486" y="0"/>
            <a:ext cx="6999513" cy="6858000"/>
          </a:xfrm>
          <a:solidFill>
            <a:schemeClr val="bg2">
              <a:lumMod val="95000"/>
            </a:schemeClr>
          </a:solidFill>
        </p:spPr>
        <p:txBody>
          <a:bodyPr/>
          <a:lstStyle>
            <a:lvl1pPr marL="45720">
              <a:defRPr sz="1800"/>
            </a:lvl1pPr>
          </a:lstStyle>
          <a:p>
            <a:r>
              <a:rPr lang="en-US" dirty="0"/>
              <a:t>Click on icon to insert picture</a:t>
            </a:r>
          </a:p>
        </p:txBody>
      </p:sp>
      <p:sp>
        <p:nvSpPr>
          <p:cNvPr id="32" name="Title 2"/>
          <p:cNvSpPr>
            <a:spLocks noGrp="1"/>
          </p:cNvSpPr>
          <p:nvPr>
            <p:ph type="title"/>
          </p:nvPr>
        </p:nvSpPr>
        <p:spPr>
          <a:xfrm>
            <a:off x="595871"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33" name="Text Placeholder 14"/>
          <p:cNvSpPr>
            <a:spLocks noGrp="1"/>
          </p:cNvSpPr>
          <p:nvPr>
            <p:ph type="body" sz="quarter" idx="13"/>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9"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0"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1"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30975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Right Image Gray">
    <p:bg>
      <p:bgPr>
        <a:solidFill>
          <a:schemeClr val="bg1"/>
        </a:solidFill>
        <a:effectLst/>
      </p:bgPr>
    </p:bg>
    <p:spTree>
      <p:nvGrpSpPr>
        <p:cNvPr id="1" name=""/>
        <p:cNvGrpSpPr/>
        <p:nvPr/>
      </p:nvGrpSpPr>
      <p:grpSpPr>
        <a:xfrm>
          <a:off x="0" y="0"/>
          <a:ext cx="0" cy="0"/>
          <a:chOff x="0" y="0"/>
          <a:chExt cx="0" cy="0"/>
        </a:xfrm>
      </p:grpSpPr>
      <p:sp>
        <p:nvSpPr>
          <p:cNvPr id="5" name="Slide Number Placeholder 5"/>
          <p:cNvSpPr txBox="1">
            <a:spLocks/>
          </p:cNvSpPr>
          <p:nvPr userDrawn="1"/>
        </p:nvSpPr>
        <p:spPr>
          <a:xfrm>
            <a:off x="10937240"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6" name="Title 2"/>
          <p:cNvSpPr>
            <a:spLocks noGrp="1"/>
          </p:cNvSpPr>
          <p:nvPr>
            <p:ph type="title"/>
          </p:nvPr>
        </p:nvSpPr>
        <p:spPr>
          <a:xfrm>
            <a:off x="595871"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7" name="Picture Placeholder 12"/>
          <p:cNvSpPr>
            <a:spLocks noGrp="1"/>
          </p:cNvSpPr>
          <p:nvPr>
            <p:ph type="pic" sz="quarter" idx="10" hasCustomPrompt="1"/>
          </p:nvPr>
        </p:nvSpPr>
        <p:spPr>
          <a:xfrm>
            <a:off x="5192486" y="0"/>
            <a:ext cx="6999513" cy="6858000"/>
          </a:xfrm>
          <a:solidFill>
            <a:schemeClr val="bg2">
              <a:lumMod val="95000"/>
            </a:schemeClr>
          </a:solidFill>
        </p:spPr>
        <p:txBody>
          <a:bodyPr/>
          <a:lstStyle>
            <a:lvl1pPr marL="45720">
              <a:defRPr sz="1800"/>
            </a:lvl1pPr>
          </a:lstStyle>
          <a:p>
            <a:r>
              <a:rPr lang="en-US" dirty="0"/>
              <a:t>Click on icon to insert picture</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5" name="Text Placeholder 14"/>
          <p:cNvSpPr>
            <a:spLocks noGrp="1"/>
          </p:cNvSpPr>
          <p:nvPr>
            <p:ph type="body" sz="quarter" idx="13"/>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8" name="Slide Number Placeholder 2"/>
          <p:cNvSpPr>
            <a:spLocks noGrp="1"/>
          </p:cNvSpPr>
          <p:nvPr>
            <p:ph type="sldNum" sz="quarter" idx="14"/>
          </p:nvPr>
        </p:nvSpPr>
        <p:spPr>
          <a:xfrm>
            <a:off x="11375658" y="6552420"/>
            <a:ext cx="645160" cy="183515"/>
          </a:xfr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729522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Left Image">
    <p:spTree>
      <p:nvGrpSpPr>
        <p:cNvPr id="1" name=""/>
        <p:cNvGrpSpPr/>
        <p:nvPr/>
      </p:nvGrpSpPr>
      <p:grpSpPr>
        <a:xfrm>
          <a:off x="0" y="0"/>
          <a:ext cx="0" cy="0"/>
          <a:chOff x="0" y="0"/>
          <a:chExt cx="0" cy="0"/>
        </a:xfrm>
      </p:grpSpPr>
      <p:sp>
        <p:nvSpPr>
          <p:cNvPr id="13"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
        <p:nvSpPr>
          <p:cNvPr id="15" name="Picture Placeholder 28"/>
          <p:cNvSpPr>
            <a:spLocks noGrp="1"/>
          </p:cNvSpPr>
          <p:nvPr>
            <p:ph type="pic" sz="quarter" idx="12" hasCustomPrompt="1"/>
          </p:nvPr>
        </p:nvSpPr>
        <p:spPr>
          <a:xfrm>
            <a:off x="-9526" y="0"/>
            <a:ext cx="6965495" cy="6858000"/>
          </a:xfrm>
          <a:solidFill>
            <a:schemeClr val="bg2">
              <a:lumMod val="95000"/>
            </a:schemeClr>
          </a:solidFill>
        </p:spPr>
        <p:txBody>
          <a:bodyPr/>
          <a:lstStyle>
            <a:lvl1pPr marL="0" marR="0" indent="0" algn="r" defTabSz="914400" rtl="0" eaLnBrk="1" fontAlgn="auto" latinLnBrk="0" hangingPunct="1">
              <a:lnSpc>
                <a:spcPct val="100000"/>
              </a:lnSpc>
              <a:spcBef>
                <a:spcPts val="1200"/>
              </a:spcBef>
              <a:spcAft>
                <a:spcPts val="0"/>
              </a:spcAft>
              <a:buClrTx/>
              <a:buSzTx/>
              <a:buFont typeface="Arial" pitchFamily="34" charset="0"/>
              <a:buNone/>
              <a:tabLst/>
              <a:defRPr sz="2000"/>
            </a:lvl1pPr>
          </a:lstStyle>
          <a:p>
            <a:r>
              <a:rPr lang="en-US" dirty="0"/>
              <a:t>Click icon to insert picture</a:t>
            </a:r>
          </a:p>
          <a:p>
            <a:endParaRPr lang="en-US" dirty="0"/>
          </a:p>
        </p:txBody>
      </p:sp>
      <p:grpSp>
        <p:nvGrpSpPr>
          <p:cNvPr id="16" name="Group 15"/>
          <p:cNvGrpSpPr/>
          <p:nvPr userDrawn="1"/>
        </p:nvGrpSpPr>
        <p:grpSpPr>
          <a:xfrm>
            <a:off x="-9939" y="0"/>
            <a:ext cx="1708030" cy="1708030"/>
            <a:chOff x="-19878" y="0"/>
            <a:chExt cx="3416060" cy="3416060"/>
          </a:xfrm>
        </p:grpSpPr>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8"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9" name="Title 2"/>
          <p:cNvSpPr>
            <a:spLocks noGrp="1"/>
          </p:cNvSpPr>
          <p:nvPr>
            <p:ph type="title"/>
          </p:nvPr>
        </p:nvSpPr>
        <p:spPr>
          <a:xfrm>
            <a:off x="7600828" y="1603612"/>
            <a:ext cx="3992457" cy="900113"/>
          </a:xfrm>
        </p:spPr>
        <p:txBody>
          <a:bodyPr/>
          <a:lstStyle>
            <a:lvl1pPr>
              <a:defRPr sz="3600">
                <a:solidFill>
                  <a:schemeClr val="tx2"/>
                </a:solidFill>
                <a:latin typeface="+mn-lt"/>
              </a:defRPr>
            </a:lvl1pPr>
          </a:lstStyle>
          <a:p>
            <a:r>
              <a:rPr lang="en-US" dirty="0"/>
              <a:t>Click to edit Master title style</a:t>
            </a:r>
          </a:p>
        </p:txBody>
      </p:sp>
      <p:sp>
        <p:nvSpPr>
          <p:cNvPr id="10" name="Text Placeholder 14"/>
          <p:cNvSpPr>
            <a:spLocks noGrp="1"/>
          </p:cNvSpPr>
          <p:nvPr>
            <p:ph type="body" sz="quarter" idx="13"/>
          </p:nvPr>
        </p:nvSpPr>
        <p:spPr>
          <a:xfrm>
            <a:off x="7600827"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847156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Left Image Blue">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31" name="Picture Placeholder 28"/>
          <p:cNvSpPr>
            <a:spLocks noGrp="1"/>
          </p:cNvSpPr>
          <p:nvPr>
            <p:ph type="pic" sz="quarter" idx="12" hasCustomPrompt="1"/>
          </p:nvPr>
        </p:nvSpPr>
        <p:spPr>
          <a:xfrm>
            <a:off x="-9526" y="0"/>
            <a:ext cx="6965495" cy="6858000"/>
          </a:xfrm>
          <a:solidFill>
            <a:schemeClr val="bg2">
              <a:lumMod val="95000"/>
            </a:schemeClr>
          </a:solidFill>
        </p:spPr>
        <p:txBody>
          <a:bodyPr/>
          <a:lstStyle>
            <a:lvl1pPr marL="0" marR="0" indent="0" algn="r" defTabSz="914400" rtl="0" eaLnBrk="1" fontAlgn="auto" latinLnBrk="0" hangingPunct="1">
              <a:lnSpc>
                <a:spcPct val="100000"/>
              </a:lnSpc>
              <a:spcBef>
                <a:spcPts val="1200"/>
              </a:spcBef>
              <a:spcAft>
                <a:spcPts val="0"/>
              </a:spcAft>
              <a:buClrTx/>
              <a:buSzTx/>
              <a:buFont typeface="Arial" pitchFamily="34" charset="0"/>
              <a:buNone/>
              <a:tabLst/>
              <a:defRPr sz="2000"/>
            </a:lvl1pPr>
          </a:lstStyle>
          <a:p>
            <a:r>
              <a:rPr lang="en-US" dirty="0"/>
              <a:t>Click icon to insert picture</a:t>
            </a:r>
          </a:p>
          <a:p>
            <a:endParaRPr lang="en-US" dirty="0"/>
          </a:p>
        </p:txBody>
      </p:sp>
      <p:grpSp>
        <p:nvGrpSpPr>
          <p:cNvPr id="21" name="Group 20"/>
          <p:cNvGrpSpPr/>
          <p:nvPr userDrawn="1"/>
        </p:nvGrpSpPr>
        <p:grpSpPr>
          <a:xfrm>
            <a:off x="-9939" y="0"/>
            <a:ext cx="1708030" cy="1708030"/>
            <a:chOff x="-19878" y="0"/>
            <a:chExt cx="3416060" cy="341606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3"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32" name="Title 2"/>
          <p:cNvSpPr>
            <a:spLocks noGrp="1"/>
          </p:cNvSpPr>
          <p:nvPr>
            <p:ph type="title"/>
          </p:nvPr>
        </p:nvSpPr>
        <p:spPr>
          <a:xfrm>
            <a:off x="7600828"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33" name="Text Placeholder 14"/>
          <p:cNvSpPr>
            <a:spLocks noGrp="1"/>
          </p:cNvSpPr>
          <p:nvPr>
            <p:ph type="body" sz="quarter" idx="13"/>
          </p:nvPr>
        </p:nvSpPr>
        <p:spPr>
          <a:xfrm>
            <a:off x="7600827"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9982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Left Image Gray">
    <p:bg>
      <p:bgPr>
        <a:solidFill>
          <a:schemeClr val="bg1"/>
        </a:solidFill>
        <a:effectLst/>
      </p:bgPr>
    </p:bg>
    <p:spTree>
      <p:nvGrpSpPr>
        <p:cNvPr id="1" name=""/>
        <p:cNvGrpSpPr/>
        <p:nvPr/>
      </p:nvGrpSpPr>
      <p:grpSpPr>
        <a:xfrm>
          <a:off x="0" y="0"/>
          <a:ext cx="0" cy="0"/>
          <a:chOff x="0" y="0"/>
          <a:chExt cx="0" cy="0"/>
        </a:xfrm>
      </p:grpSpPr>
      <p:sp>
        <p:nvSpPr>
          <p:cNvPr id="17"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
        <p:nvSpPr>
          <p:cNvPr id="19" name="Picture Placeholder 28"/>
          <p:cNvSpPr>
            <a:spLocks noGrp="1"/>
          </p:cNvSpPr>
          <p:nvPr>
            <p:ph type="pic" sz="quarter" idx="12" hasCustomPrompt="1"/>
          </p:nvPr>
        </p:nvSpPr>
        <p:spPr>
          <a:xfrm>
            <a:off x="-9526" y="0"/>
            <a:ext cx="6965495" cy="6858000"/>
          </a:xfrm>
          <a:solidFill>
            <a:schemeClr val="bg2">
              <a:lumMod val="95000"/>
            </a:schemeClr>
          </a:solidFill>
        </p:spPr>
        <p:txBody>
          <a:bodyPr/>
          <a:lstStyle>
            <a:lvl1pPr marL="0" marR="0" indent="0" algn="r" defTabSz="914400" rtl="0" eaLnBrk="1" fontAlgn="auto" latinLnBrk="0" hangingPunct="1">
              <a:lnSpc>
                <a:spcPct val="100000"/>
              </a:lnSpc>
              <a:spcBef>
                <a:spcPts val="1200"/>
              </a:spcBef>
              <a:spcAft>
                <a:spcPts val="0"/>
              </a:spcAft>
              <a:buClrTx/>
              <a:buSzTx/>
              <a:buFont typeface="Arial" pitchFamily="34" charset="0"/>
              <a:buNone/>
              <a:tabLst/>
              <a:defRPr sz="2000" baseline="0"/>
            </a:lvl1pPr>
          </a:lstStyle>
          <a:p>
            <a:r>
              <a:rPr lang="en-US" dirty="0"/>
              <a:t>Click icon to insert picture</a:t>
            </a:r>
          </a:p>
          <a:p>
            <a:endParaRPr lang="en-US" dirty="0"/>
          </a:p>
        </p:txBody>
      </p:sp>
      <p:grpSp>
        <p:nvGrpSpPr>
          <p:cNvPr id="20" name="Group 19"/>
          <p:cNvGrpSpPr/>
          <p:nvPr userDrawn="1"/>
        </p:nvGrpSpPr>
        <p:grpSpPr>
          <a:xfrm>
            <a:off x="-9939" y="0"/>
            <a:ext cx="1708030" cy="1708030"/>
            <a:chOff x="-19878" y="0"/>
            <a:chExt cx="3416060" cy="3416060"/>
          </a:xfrm>
        </p:grpSpPr>
        <p:pic>
          <p:nvPicPr>
            <p:cNvPr id="21" name="Picture 2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2"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25" name="Title 2"/>
          <p:cNvSpPr>
            <a:spLocks noGrp="1"/>
          </p:cNvSpPr>
          <p:nvPr>
            <p:ph type="title"/>
          </p:nvPr>
        </p:nvSpPr>
        <p:spPr>
          <a:xfrm>
            <a:off x="7600828"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26" name="Text Placeholder 14"/>
          <p:cNvSpPr>
            <a:spLocks noGrp="1"/>
          </p:cNvSpPr>
          <p:nvPr>
            <p:ph type="body" sz="quarter" idx="13"/>
          </p:nvPr>
        </p:nvSpPr>
        <p:spPr>
          <a:xfrm>
            <a:off x="7600827"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832961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Right Angle Image">
    <p:spTree>
      <p:nvGrpSpPr>
        <p:cNvPr id="1" name=""/>
        <p:cNvGrpSpPr/>
        <p:nvPr/>
      </p:nvGrpSpPr>
      <p:grpSpPr>
        <a:xfrm>
          <a:off x="0" y="0"/>
          <a:ext cx="0" cy="0"/>
          <a:chOff x="0" y="0"/>
          <a:chExt cx="0" cy="0"/>
        </a:xfrm>
      </p:grpSpPr>
      <p:sp>
        <p:nvSpPr>
          <p:cNvPr id="17" name="Picture Placeholder 16"/>
          <p:cNvSpPr>
            <a:spLocks noGrp="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bg1">
              <a:lumMod val="20000"/>
              <a:lumOff val="80000"/>
            </a:schemeClr>
          </a:solidFill>
        </p:spPr>
        <p:txBody>
          <a:bodyPr/>
          <a:lstStyle>
            <a:lvl1pPr algn="r">
              <a:spcBef>
                <a:spcPts val="0"/>
              </a:spcBef>
              <a:defRPr sz="1800" baseline="0">
                <a:solidFill>
                  <a:schemeClr val="bg2"/>
                </a:solidFill>
              </a:defRPr>
            </a:lvl1pPr>
          </a:lstStyle>
          <a:p>
            <a:r>
              <a:rPr lang="en-US" dirty="0"/>
              <a:t>Click icon to</a:t>
            </a:r>
          </a:p>
          <a:p>
            <a:r>
              <a:rPr lang="en-US" dirty="0"/>
              <a:t> insert a picture</a:t>
            </a:r>
          </a:p>
        </p:txBody>
      </p:sp>
      <p:sp>
        <p:nvSpPr>
          <p:cNvPr id="35" name="Title 2"/>
          <p:cNvSpPr>
            <a:spLocks noGrp="1"/>
          </p:cNvSpPr>
          <p:nvPr>
            <p:ph type="title"/>
          </p:nvPr>
        </p:nvSpPr>
        <p:spPr>
          <a:xfrm>
            <a:off x="1699200" y="2289412"/>
            <a:ext cx="3992457" cy="900113"/>
          </a:xfrm>
        </p:spPr>
        <p:txBody>
          <a:bodyPr/>
          <a:lstStyle>
            <a:lvl1pPr>
              <a:defRPr sz="3600">
                <a:solidFill>
                  <a:schemeClr val="bg1"/>
                </a:solidFill>
                <a:latin typeface="+mn-lt"/>
              </a:defRPr>
            </a:lvl1pPr>
          </a:lstStyle>
          <a:p>
            <a:r>
              <a:rPr lang="en-US" dirty="0"/>
              <a:t>Click to edit Master title style</a:t>
            </a:r>
          </a:p>
        </p:txBody>
      </p:sp>
      <p:sp>
        <p:nvSpPr>
          <p:cNvPr id="36" name="Text Placeholder 14"/>
          <p:cNvSpPr>
            <a:spLocks noGrp="1"/>
          </p:cNvSpPr>
          <p:nvPr>
            <p:ph type="body" sz="quarter" idx="13"/>
          </p:nvPr>
        </p:nvSpPr>
        <p:spPr>
          <a:xfrm>
            <a:off x="1699200" y="3515446"/>
            <a:ext cx="336842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2"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
        <p:nvSpPr>
          <p:cNvPr id="13"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4"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3"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38785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Right Angle Image Blue">
    <p:spTree>
      <p:nvGrpSpPr>
        <p:cNvPr id="1" name=""/>
        <p:cNvGrpSpPr/>
        <p:nvPr/>
      </p:nvGrpSpPr>
      <p:grpSpPr>
        <a:xfrm>
          <a:off x="0" y="0"/>
          <a:ext cx="0" cy="0"/>
          <a:chOff x="0" y="0"/>
          <a:chExt cx="0" cy="0"/>
        </a:xfrm>
      </p:grpSpPr>
      <p:sp>
        <p:nvSpPr>
          <p:cNvPr id="12" name="Picture Placeholder 16"/>
          <p:cNvSpPr>
            <a:spLocks noGrp="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accent1"/>
          </a:solidFill>
        </p:spPr>
        <p:txBody>
          <a:bodyPr/>
          <a:lstStyle>
            <a:lvl1pPr algn="r">
              <a:spcBef>
                <a:spcPts val="0"/>
              </a:spcBef>
              <a:defRPr sz="1800" baseline="0">
                <a:solidFill>
                  <a:schemeClr val="accent1"/>
                </a:solidFill>
              </a:defRPr>
            </a:lvl1pPr>
          </a:lstStyle>
          <a:p>
            <a:r>
              <a:rPr lang="en-US" dirty="0"/>
              <a:t>t</a:t>
            </a:r>
          </a:p>
        </p:txBody>
      </p:sp>
      <p:sp>
        <p:nvSpPr>
          <p:cNvPr id="22" name="Picture Placeholder 21"/>
          <p:cNvSpPr>
            <a:spLocks noGrp="1"/>
          </p:cNvSpPr>
          <p:nvPr>
            <p:ph type="pic" sz="quarter" idx="14" hasCustomPrompt="1"/>
          </p:nvPr>
        </p:nvSpPr>
        <p:spPr>
          <a:xfrm>
            <a:off x="7643852" y="1823467"/>
            <a:ext cx="3712996" cy="3711222"/>
          </a:xfrm>
          <a:prstGeom prst="ellipse">
            <a:avLst/>
          </a:prstGeom>
          <a:solidFill>
            <a:schemeClr val="bg2">
              <a:lumMod val="95000"/>
            </a:schemeClr>
          </a:solidFill>
        </p:spPr>
        <p:txBody>
          <a:bodyPr/>
          <a:lstStyle>
            <a:lvl1pPr>
              <a:defRPr sz="2000"/>
            </a:lvl1pPr>
          </a:lstStyle>
          <a:p>
            <a:r>
              <a:rPr lang="en-US" sz="1400" dirty="0"/>
              <a:t>Click on icon to insert photo</a:t>
            </a:r>
            <a:endParaRPr lang="en-US" dirty="0"/>
          </a:p>
          <a:p>
            <a:endParaRPr lang="en-US" dirty="0"/>
          </a:p>
          <a:p>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6" name="Title 2"/>
          <p:cNvSpPr>
            <a:spLocks noGrp="1"/>
          </p:cNvSpPr>
          <p:nvPr>
            <p:ph type="title"/>
          </p:nvPr>
        </p:nvSpPr>
        <p:spPr>
          <a:xfrm>
            <a:off x="1699200" y="2289412"/>
            <a:ext cx="3992457" cy="900113"/>
          </a:xfrm>
        </p:spPr>
        <p:txBody>
          <a:bodyPr/>
          <a:lstStyle>
            <a:lvl1pPr>
              <a:defRPr sz="3600">
                <a:solidFill>
                  <a:schemeClr val="bg1"/>
                </a:solidFill>
                <a:latin typeface="+mn-lt"/>
              </a:defRPr>
            </a:lvl1pPr>
          </a:lstStyle>
          <a:p>
            <a:r>
              <a:rPr lang="en-US" dirty="0"/>
              <a:t>Click to edit Master title style</a:t>
            </a:r>
          </a:p>
        </p:txBody>
      </p:sp>
      <p:sp>
        <p:nvSpPr>
          <p:cNvPr id="27" name="Text Placeholder 14"/>
          <p:cNvSpPr>
            <a:spLocks noGrp="1"/>
          </p:cNvSpPr>
          <p:nvPr>
            <p:ph type="body" sz="quarter" idx="13"/>
          </p:nvPr>
        </p:nvSpPr>
        <p:spPr>
          <a:xfrm>
            <a:off x="1699200" y="3515446"/>
            <a:ext cx="336842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8" name="Text Placeholder 2"/>
          <p:cNvSpPr>
            <a:spLocks noGrp="1"/>
          </p:cNvSpPr>
          <p:nvPr>
            <p:ph type="body" sz="quarter" idx="15"/>
          </p:nvPr>
        </p:nvSpPr>
        <p:spPr>
          <a:xfrm>
            <a:off x="1700784" y="457200"/>
            <a:ext cx="5957887" cy="1700213"/>
          </a:xfrm>
        </p:spPr>
        <p:txBody>
          <a:bodyPr/>
          <a:lstStyle>
            <a:lvl1pPr>
              <a:lnSpc>
                <a:spcPct val="90000"/>
              </a:lnSpc>
              <a:spcBef>
                <a:spcPts val="0"/>
              </a:spcBef>
              <a:defRPr sz="50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137102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Gray Right Angle Image">
    <p:bg>
      <p:bgPr>
        <a:solidFill>
          <a:schemeClr val="bg1"/>
        </a:solidFill>
        <a:effectLst/>
      </p:bgPr>
    </p:bg>
    <p:spTree>
      <p:nvGrpSpPr>
        <p:cNvPr id="1" name=""/>
        <p:cNvGrpSpPr/>
        <p:nvPr/>
      </p:nvGrpSpPr>
      <p:grpSpPr>
        <a:xfrm>
          <a:off x="0" y="0"/>
          <a:ext cx="0" cy="0"/>
          <a:chOff x="0" y="0"/>
          <a:chExt cx="0" cy="0"/>
        </a:xfrm>
      </p:grpSpPr>
      <p:sp>
        <p:nvSpPr>
          <p:cNvPr id="8" name="Picture Placeholder 16"/>
          <p:cNvSpPr>
            <a:spLocks noGrp="1" noChangeAspect="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bg2">
              <a:lumMod val="95000"/>
            </a:schemeClr>
          </a:solidFill>
        </p:spPr>
        <p:txBody>
          <a:bodyPr/>
          <a:lstStyle>
            <a:lvl1pPr algn="r">
              <a:spcBef>
                <a:spcPts val="0"/>
              </a:spcBef>
              <a:defRPr sz="1800" baseline="0">
                <a:solidFill>
                  <a:schemeClr val="tx2"/>
                </a:solidFill>
              </a:defRPr>
            </a:lvl1pPr>
          </a:lstStyle>
          <a:p>
            <a:r>
              <a:rPr lang="en-US" dirty="0"/>
              <a:t>Click icon to</a:t>
            </a:r>
          </a:p>
          <a:p>
            <a:r>
              <a:rPr lang="en-US" dirty="0"/>
              <a:t> insert a picture</a:t>
            </a:r>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0" name="Title 2"/>
          <p:cNvSpPr>
            <a:spLocks noGrp="1"/>
          </p:cNvSpPr>
          <p:nvPr>
            <p:ph type="title"/>
          </p:nvPr>
        </p:nvSpPr>
        <p:spPr>
          <a:xfrm>
            <a:off x="1699200" y="2289412"/>
            <a:ext cx="3992457" cy="900113"/>
          </a:xfrm>
        </p:spPr>
        <p:txBody>
          <a:bodyPr/>
          <a:lstStyle>
            <a:lvl1pPr>
              <a:defRPr sz="3600">
                <a:solidFill>
                  <a:schemeClr val="bg2"/>
                </a:solidFill>
                <a:latin typeface="+mn-lt"/>
              </a:defRPr>
            </a:lvl1pPr>
          </a:lstStyle>
          <a:p>
            <a:r>
              <a:rPr lang="en-US" dirty="0"/>
              <a:t>Click to edit Master title style</a:t>
            </a:r>
          </a:p>
        </p:txBody>
      </p:sp>
      <p:sp>
        <p:nvSpPr>
          <p:cNvPr id="21" name="Text Placeholder 14"/>
          <p:cNvSpPr>
            <a:spLocks noGrp="1"/>
          </p:cNvSpPr>
          <p:nvPr>
            <p:ph type="body" sz="quarter" idx="13"/>
          </p:nvPr>
        </p:nvSpPr>
        <p:spPr>
          <a:xfrm>
            <a:off x="1699200" y="3515446"/>
            <a:ext cx="336842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2"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2108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Infusion_logo_whit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00784" y="5631941"/>
            <a:ext cx="2626051" cy="534371"/>
          </a:xfrm>
          <a:prstGeom prst="rect">
            <a:avLst/>
          </a:prstGeom>
        </p:spPr>
      </p:pic>
      <p:sp>
        <p:nvSpPr>
          <p:cNvPr id="12" name="TextBox 11"/>
          <p:cNvSpPr txBox="1"/>
          <p:nvPr userDrawn="1"/>
        </p:nvSpPr>
        <p:spPr>
          <a:xfrm>
            <a:off x="12817231" y="455246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9939" y="0"/>
            <a:ext cx="1708030" cy="1708030"/>
          </a:xfrm>
          <a:prstGeom prst="rect">
            <a:avLst/>
          </a:prstGeom>
        </p:spPr>
      </p:pic>
      <p:pic>
        <p:nvPicPr>
          <p:cNvPr id="30" name="Picture 29"/>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109490" y="5380197"/>
            <a:ext cx="4042166" cy="1244102"/>
          </a:xfrm>
          <a:prstGeom prst="rect">
            <a:avLst/>
          </a:prstGeom>
        </p:spPr>
      </p:pic>
      <p:sp>
        <p:nvSpPr>
          <p:cNvPr id="10" name="Picture Placeholder 2"/>
          <p:cNvSpPr>
            <a:spLocks noGrp="1"/>
          </p:cNvSpPr>
          <p:nvPr>
            <p:ph type="pic" sz="quarter" idx="14" hasCustomPrompt="1"/>
          </p:nvPr>
        </p:nvSpPr>
        <p:spPr>
          <a:xfrm>
            <a:off x="8492732" y="668338"/>
            <a:ext cx="2581275" cy="1198562"/>
          </a:xfrm>
          <a:ln w="12700">
            <a:solidFill>
              <a:schemeClr val="bg2"/>
            </a:solidFill>
          </a:ln>
        </p:spPr>
        <p:txBody>
          <a:bodyPr/>
          <a:lstStyle>
            <a:lvl1pPr marL="108000" marR="0" indent="0" algn="l" defTabSz="914400" rtl="0" eaLnBrk="1" fontAlgn="auto" latinLnBrk="0" hangingPunct="1">
              <a:lnSpc>
                <a:spcPct val="100000"/>
              </a:lnSpc>
              <a:spcBef>
                <a:spcPts val="1200"/>
              </a:spcBef>
              <a:spcAft>
                <a:spcPts val="0"/>
              </a:spcAft>
              <a:buClrTx/>
              <a:buSzTx/>
              <a:buFont typeface="Arial" pitchFamily="34" charset="0"/>
              <a:buNone/>
              <a:tabLst/>
              <a:defRPr sz="1400" b="1" i="0">
                <a:solidFill>
                  <a:schemeClr val="bg2"/>
                </a:solidFill>
                <a:latin typeface="Arial" charset="0"/>
                <a:ea typeface="Arial" charset="0"/>
                <a:cs typeface="Arial" charset="0"/>
              </a:defRPr>
            </a:lvl1pPr>
          </a:lstStyle>
          <a:p>
            <a:pPr lvl="0"/>
            <a:r>
              <a:rPr lang="en-US" dirty="0"/>
              <a:t>Click icon to add transparent background client logo.</a:t>
            </a:r>
          </a:p>
        </p:txBody>
      </p:sp>
    </p:spTree>
    <p:extLst>
      <p:ext uri="{BB962C8B-B14F-4D97-AF65-F5344CB8AC3E}">
        <p14:creationId xmlns:p14="http://schemas.microsoft.com/office/powerpoint/2010/main" val="1601297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lue Right Angle Image">
    <p:bg>
      <p:bgPr>
        <a:solidFill>
          <a:schemeClr val="accent1"/>
        </a:solidFill>
        <a:effectLst/>
      </p:bgPr>
    </p:bg>
    <p:spTree>
      <p:nvGrpSpPr>
        <p:cNvPr id="1" name=""/>
        <p:cNvGrpSpPr/>
        <p:nvPr/>
      </p:nvGrpSpPr>
      <p:grpSpPr>
        <a:xfrm>
          <a:off x="0" y="0"/>
          <a:ext cx="0" cy="0"/>
          <a:chOff x="0" y="0"/>
          <a:chExt cx="0" cy="0"/>
        </a:xfrm>
      </p:grpSpPr>
      <p:sp>
        <p:nvSpPr>
          <p:cNvPr id="5" name="Picture Placeholder 16"/>
          <p:cNvSpPr>
            <a:spLocks noGrp="1" noChangeAspect="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bg2">
              <a:lumMod val="95000"/>
            </a:schemeClr>
          </a:solidFill>
        </p:spPr>
        <p:txBody>
          <a:bodyPr/>
          <a:lstStyle>
            <a:lvl1pPr algn="r">
              <a:spcBef>
                <a:spcPts val="0"/>
              </a:spcBef>
              <a:defRPr sz="1800" baseline="0">
                <a:solidFill>
                  <a:schemeClr val="tx2"/>
                </a:solidFill>
              </a:defRPr>
            </a:lvl1pPr>
          </a:lstStyle>
          <a:p>
            <a:r>
              <a:rPr lang="en-US" dirty="0"/>
              <a:t>Click icon to</a:t>
            </a:r>
          </a:p>
          <a:p>
            <a:r>
              <a:rPr lang="en-US" dirty="0"/>
              <a:t> insert a picture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8" name="Title 2"/>
          <p:cNvSpPr>
            <a:spLocks noGrp="1"/>
          </p:cNvSpPr>
          <p:nvPr>
            <p:ph type="title"/>
          </p:nvPr>
        </p:nvSpPr>
        <p:spPr>
          <a:xfrm>
            <a:off x="1699200" y="2289412"/>
            <a:ext cx="3992457" cy="900113"/>
          </a:xfrm>
        </p:spPr>
        <p:txBody>
          <a:bodyPr/>
          <a:lstStyle>
            <a:lvl1pPr>
              <a:defRPr sz="3600">
                <a:solidFill>
                  <a:schemeClr val="bg2"/>
                </a:solidFill>
                <a:latin typeface="+mn-lt"/>
              </a:defRPr>
            </a:lvl1pPr>
          </a:lstStyle>
          <a:p>
            <a:r>
              <a:rPr lang="en-US" dirty="0"/>
              <a:t>Click to edit Master title style</a:t>
            </a:r>
          </a:p>
        </p:txBody>
      </p:sp>
      <p:sp>
        <p:nvSpPr>
          <p:cNvPr id="19" name="Text Placeholder 14"/>
          <p:cNvSpPr>
            <a:spLocks noGrp="1"/>
          </p:cNvSpPr>
          <p:nvPr>
            <p:ph type="body" sz="quarter" idx="13"/>
          </p:nvPr>
        </p:nvSpPr>
        <p:spPr>
          <a:xfrm>
            <a:off x="1699200" y="3515446"/>
            <a:ext cx="336842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0"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451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Full Image">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92000" cy="6857999"/>
          </a:xfrm>
          <a:solidFill>
            <a:schemeClr val="bg2">
              <a:lumMod val="95000"/>
            </a:schemeClr>
          </a:solidFill>
        </p:spPr>
        <p:txBody>
          <a:bodyPr/>
          <a:lstStyle>
            <a:lvl1pPr marL="0" marR="0" indent="0" algn="r" defTabSz="914400" rtl="0" eaLnBrk="1" fontAlgn="auto" latinLnBrk="0" hangingPunct="1">
              <a:lnSpc>
                <a:spcPct val="100000"/>
              </a:lnSpc>
              <a:spcBef>
                <a:spcPts val="0"/>
              </a:spcBef>
              <a:spcAft>
                <a:spcPts val="0"/>
              </a:spcAft>
              <a:buClrTx/>
              <a:buSzTx/>
              <a:buFont typeface="Arial" pitchFamily="34" charset="0"/>
              <a:buNone/>
              <a:tabLst/>
              <a:defRPr sz="1800" baseline="0">
                <a:solidFill>
                  <a:schemeClr val="tx2"/>
                </a:solidFill>
              </a:defRPr>
            </a:lvl1pPr>
          </a:lstStyle>
          <a:p>
            <a:r>
              <a:rPr lang="en-US" dirty="0"/>
              <a:t>Click icon to insert a picture</a:t>
            </a:r>
          </a:p>
        </p:txBody>
      </p:sp>
      <p:grpSp>
        <p:nvGrpSpPr>
          <p:cNvPr id="10" name="Group 9"/>
          <p:cNvGrpSpPr/>
          <p:nvPr userDrawn="1"/>
        </p:nvGrpSpPr>
        <p:grpSpPr>
          <a:xfrm>
            <a:off x="0" y="-1"/>
            <a:ext cx="1708030" cy="1708030"/>
            <a:chOff x="-19878" y="0"/>
            <a:chExt cx="3416060" cy="341606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2"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0" name="Title 2"/>
          <p:cNvSpPr>
            <a:spLocks noGrp="1"/>
          </p:cNvSpPr>
          <p:nvPr>
            <p:ph type="title"/>
          </p:nvPr>
        </p:nvSpPr>
        <p:spPr>
          <a:xfrm>
            <a:off x="1699200" y="2289412"/>
            <a:ext cx="3992457" cy="900113"/>
          </a:xfrm>
        </p:spPr>
        <p:txBody>
          <a:bodyPr/>
          <a:lstStyle>
            <a:lvl1pPr>
              <a:defRPr sz="3600">
                <a:solidFill>
                  <a:schemeClr val="bg1"/>
                </a:solidFill>
                <a:latin typeface="+mn-lt"/>
              </a:defRPr>
            </a:lvl1pPr>
          </a:lstStyle>
          <a:p>
            <a:r>
              <a:rPr lang="en-US" dirty="0"/>
              <a:t>Click to edit Master title style</a:t>
            </a:r>
          </a:p>
        </p:txBody>
      </p:sp>
      <p:sp>
        <p:nvSpPr>
          <p:cNvPr id="21" name="Text Placeholder 14"/>
          <p:cNvSpPr>
            <a:spLocks noGrp="1"/>
          </p:cNvSpPr>
          <p:nvPr>
            <p:ph type="body" sz="quarter" idx="13"/>
          </p:nvPr>
        </p:nvSpPr>
        <p:spPr>
          <a:xfrm>
            <a:off x="1699200" y="3515446"/>
            <a:ext cx="336842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2"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362414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Small Boxes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14" name="Picture Placeholder 21"/>
          <p:cNvSpPr>
            <a:spLocks noGrp="1"/>
          </p:cNvSpPr>
          <p:nvPr>
            <p:ph type="pic" sz="quarter" idx="16" hasCustomPrompt="1"/>
          </p:nvPr>
        </p:nvSpPr>
        <p:spPr>
          <a:xfrm>
            <a:off x="1145141"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5" name="Picture Placeholder 21"/>
          <p:cNvSpPr>
            <a:spLocks noGrp="1"/>
          </p:cNvSpPr>
          <p:nvPr>
            <p:ph type="pic" sz="quarter" idx="17" hasCustomPrompt="1"/>
          </p:nvPr>
        </p:nvSpPr>
        <p:spPr>
          <a:xfrm>
            <a:off x="3828196"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6" name="Picture Placeholder 21"/>
          <p:cNvSpPr>
            <a:spLocks noGrp="1"/>
          </p:cNvSpPr>
          <p:nvPr>
            <p:ph type="pic" sz="quarter" idx="18" hasCustomPrompt="1"/>
          </p:nvPr>
        </p:nvSpPr>
        <p:spPr>
          <a:xfrm>
            <a:off x="1145141"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7" name="Picture Placeholder 21"/>
          <p:cNvSpPr>
            <a:spLocks noGrp="1"/>
          </p:cNvSpPr>
          <p:nvPr>
            <p:ph type="pic" sz="quarter" idx="19" hasCustomPrompt="1"/>
          </p:nvPr>
        </p:nvSpPr>
        <p:spPr>
          <a:xfrm>
            <a:off x="3828196"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21" name="Text Placeholder 14"/>
          <p:cNvSpPr>
            <a:spLocks noGrp="1"/>
          </p:cNvSpPr>
          <p:nvPr>
            <p:ph type="body" sz="quarter" idx="21"/>
          </p:nvPr>
        </p:nvSpPr>
        <p:spPr>
          <a:xfrm>
            <a:off x="7598836"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9" name="Title 1"/>
          <p:cNvSpPr>
            <a:spLocks noGrp="1"/>
          </p:cNvSpPr>
          <p:nvPr>
            <p:ph type="title" hasCustomPrompt="1"/>
          </p:nvPr>
        </p:nvSpPr>
        <p:spPr>
          <a:xfrm>
            <a:off x="7598836" y="1603612"/>
            <a:ext cx="3992458" cy="1226034"/>
          </a:xfrm>
        </p:spPr>
        <p:txBody>
          <a:bodyPr/>
          <a:lstStyle>
            <a:lvl1pPr>
              <a:defRPr sz="3600"/>
            </a:lvl1pPr>
          </a:lstStyle>
          <a:p>
            <a:r>
              <a:rPr lang="en-US" dirty="0"/>
              <a:t>Click to edit Master title </a:t>
            </a:r>
            <a:r>
              <a:rPr lang="en-US" dirty="0" err="1"/>
              <a:t>stylev</a:t>
            </a:r>
            <a:endParaRPr lang="en-US" dirty="0"/>
          </a:p>
        </p:txBody>
      </p:sp>
    </p:spTree>
    <p:extLst>
      <p:ext uri="{BB962C8B-B14F-4D97-AF65-F5344CB8AC3E}">
        <p14:creationId xmlns:p14="http://schemas.microsoft.com/office/powerpoint/2010/main" val="619967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Small Box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9" name="Text Placeholder 14"/>
          <p:cNvSpPr>
            <a:spLocks noGrp="1"/>
          </p:cNvSpPr>
          <p:nvPr>
            <p:ph type="body" sz="quarter" idx="20"/>
          </p:nvPr>
        </p:nvSpPr>
        <p:spPr>
          <a:xfrm>
            <a:off x="595870"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2" name="Picture Placeholder 21"/>
          <p:cNvSpPr>
            <a:spLocks noGrp="1"/>
          </p:cNvSpPr>
          <p:nvPr>
            <p:ph type="pic" sz="quarter" idx="21" hasCustomPrompt="1"/>
          </p:nvPr>
        </p:nvSpPr>
        <p:spPr>
          <a:xfrm>
            <a:off x="6092775"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3" name="Picture Placeholder 21"/>
          <p:cNvSpPr>
            <a:spLocks noGrp="1"/>
          </p:cNvSpPr>
          <p:nvPr>
            <p:ph type="pic" sz="quarter" idx="22" hasCustomPrompt="1"/>
          </p:nvPr>
        </p:nvSpPr>
        <p:spPr>
          <a:xfrm>
            <a:off x="8775830"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4" name="Picture Placeholder 21"/>
          <p:cNvSpPr>
            <a:spLocks noGrp="1"/>
          </p:cNvSpPr>
          <p:nvPr>
            <p:ph type="pic" sz="quarter" idx="23" hasCustomPrompt="1"/>
          </p:nvPr>
        </p:nvSpPr>
        <p:spPr>
          <a:xfrm>
            <a:off x="6092775"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5" name="Picture Placeholder 21"/>
          <p:cNvSpPr>
            <a:spLocks noGrp="1"/>
          </p:cNvSpPr>
          <p:nvPr>
            <p:ph type="pic" sz="quarter" idx="24" hasCustomPrompt="1"/>
          </p:nvPr>
        </p:nvSpPr>
        <p:spPr>
          <a:xfrm>
            <a:off x="8775830"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1" name="Title 1"/>
          <p:cNvSpPr>
            <a:spLocks noGrp="1"/>
          </p:cNvSpPr>
          <p:nvPr>
            <p:ph type="title"/>
          </p:nvPr>
        </p:nvSpPr>
        <p:spPr>
          <a:xfrm>
            <a:off x="595870" y="1603611"/>
            <a:ext cx="3992458" cy="1226035"/>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532984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Large Box">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4"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6" name="Text Placeholder 14"/>
          <p:cNvSpPr>
            <a:spLocks noGrp="1"/>
          </p:cNvSpPr>
          <p:nvPr>
            <p:ph type="body" sz="quarter" idx="20"/>
          </p:nvPr>
        </p:nvSpPr>
        <p:spPr>
          <a:xfrm>
            <a:off x="595870"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0" name="Picture Placeholder 21"/>
          <p:cNvSpPr>
            <a:spLocks noGrp="1"/>
          </p:cNvSpPr>
          <p:nvPr>
            <p:ph type="pic" sz="quarter" idx="24" hasCustomPrompt="1"/>
          </p:nvPr>
        </p:nvSpPr>
        <p:spPr>
          <a:xfrm>
            <a:off x="5862774" y="624468"/>
            <a:ext cx="5512883" cy="5512468"/>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8" name="Title 1"/>
          <p:cNvSpPr>
            <a:spLocks noGrp="1"/>
          </p:cNvSpPr>
          <p:nvPr>
            <p:ph type="title"/>
          </p:nvPr>
        </p:nvSpPr>
        <p:spPr>
          <a:xfrm>
            <a:off x="595870" y="1603611"/>
            <a:ext cx="3992458" cy="1226035"/>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068240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Large Box Blue BG">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0D558541-60C9-42A2-8392-FF12533A6B7A}" type="slidenum">
              <a:rPr lang="en-US" smtClean="0"/>
              <a:pPr/>
              <a:t>‹#›</a:t>
            </a:fld>
            <a:endParaRPr lang="en-US" dirty="0"/>
          </a:p>
        </p:txBody>
      </p:sp>
      <p:sp>
        <p:nvSpPr>
          <p:cNvPr id="5" name="Text Placeholder 14"/>
          <p:cNvSpPr>
            <a:spLocks noGrp="1"/>
          </p:cNvSpPr>
          <p:nvPr>
            <p:ph type="body" sz="quarter" idx="20"/>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6" name="Picture Placeholder 21"/>
          <p:cNvSpPr>
            <a:spLocks noGrp="1"/>
          </p:cNvSpPr>
          <p:nvPr>
            <p:ph type="pic" sz="quarter" idx="24" hasCustomPrompt="1"/>
          </p:nvPr>
        </p:nvSpPr>
        <p:spPr>
          <a:xfrm>
            <a:off x="5862774" y="624468"/>
            <a:ext cx="5512883" cy="5512468"/>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marL="0" marR="0" indent="0" algn="l" defTabSz="914400" rtl="0" eaLnBrk="1" fontAlgn="auto" latinLnBrk="0" hangingPunct="1">
              <a:lnSpc>
                <a:spcPct val="100000"/>
              </a:lnSpc>
              <a:spcBef>
                <a:spcPts val="1200"/>
              </a:spcBef>
              <a:spcAft>
                <a:spcPts val="0"/>
              </a:spcAft>
              <a:buClrTx/>
              <a:buSzTx/>
              <a:buFont typeface="Arial" pitchFamily="34" charset="0"/>
              <a:buNone/>
              <a:tabLst/>
              <a:defRPr sz="1400">
                <a:solidFill>
                  <a:schemeClr val="tx2"/>
                </a:solidFill>
              </a:defRPr>
            </a:lvl1pPr>
          </a:lstStyle>
          <a:p>
            <a:r>
              <a:rPr lang="en-US" sz="1400" dirty="0"/>
              <a:t>Click on icon to insert photo</a:t>
            </a:r>
            <a:endParaRPr lang="en-US" dirty="0"/>
          </a:p>
        </p:txBody>
      </p:sp>
      <p:sp>
        <p:nvSpPr>
          <p:cNvPr id="7" name="Title 1"/>
          <p:cNvSpPr>
            <a:spLocks noGrp="1"/>
          </p:cNvSpPr>
          <p:nvPr>
            <p:ph type="title"/>
          </p:nvPr>
        </p:nvSpPr>
        <p:spPr>
          <a:xfrm>
            <a:off x="595870" y="1603611"/>
            <a:ext cx="3992458" cy="1226035"/>
          </a:xfrm>
        </p:spPr>
        <p:txBody>
          <a:bodyPr/>
          <a:lstStyle>
            <a:lvl1pPr>
              <a:defRPr sz="3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01787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Large Box Gray">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5" name="Text Placeholder 14"/>
          <p:cNvSpPr>
            <a:spLocks noGrp="1"/>
          </p:cNvSpPr>
          <p:nvPr>
            <p:ph type="body" sz="quarter" idx="20"/>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6" name="Picture Placeholder 21"/>
          <p:cNvSpPr>
            <a:spLocks noGrp="1"/>
          </p:cNvSpPr>
          <p:nvPr>
            <p:ph type="pic" sz="quarter" idx="24" hasCustomPrompt="1"/>
          </p:nvPr>
        </p:nvSpPr>
        <p:spPr>
          <a:xfrm>
            <a:off x="5862774" y="624468"/>
            <a:ext cx="5512883" cy="5512468"/>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solidFill>
                  <a:schemeClr val="bg1"/>
                </a:solidFill>
              </a:defRPr>
            </a:lvl1pPr>
          </a:lstStyle>
          <a:p>
            <a:r>
              <a:rPr lang="en-US" sz="1400" dirty="0"/>
              <a:t>Click on icon to insert photo</a:t>
            </a:r>
            <a:endParaRPr lang="en-US" dirty="0"/>
          </a:p>
        </p:txBody>
      </p:sp>
      <p:sp>
        <p:nvSpPr>
          <p:cNvPr id="7" name="Title 1"/>
          <p:cNvSpPr>
            <a:spLocks noGrp="1"/>
          </p:cNvSpPr>
          <p:nvPr>
            <p:ph type="title"/>
          </p:nvPr>
        </p:nvSpPr>
        <p:spPr>
          <a:xfrm>
            <a:off x="595870" y="1603611"/>
            <a:ext cx="3992458" cy="1226035"/>
          </a:xfrm>
        </p:spPr>
        <p:txBody>
          <a:bodyPr/>
          <a:lstStyle>
            <a:lvl1pPr>
              <a:defRPr sz="3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7828937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Lower Half Image">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0" y="3611563"/>
            <a:ext cx="12191999" cy="3246437"/>
          </a:xfr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9"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1"/>
                </a:solidFill>
              </a:defRPr>
            </a:lvl2pPr>
          </a:lstStyle>
          <a:p>
            <a:pPr lvl="1"/>
            <a:r>
              <a:rPr lang="en-US" dirty="0"/>
              <a:t>Click to edit Master text styles</a:t>
            </a:r>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7"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646343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Lower Half Image B">
    <p:bg>
      <p:bgPr>
        <a:solidFill>
          <a:schemeClr val="accent1"/>
        </a:solidFill>
        <a:effectLst/>
      </p:bgPr>
    </p:bg>
    <p:spTree>
      <p:nvGrpSpPr>
        <p:cNvPr id="1" name=""/>
        <p:cNvGrpSpPr/>
        <p:nvPr/>
      </p:nvGrpSpPr>
      <p:grpSpPr>
        <a:xfrm>
          <a:off x="0" y="0"/>
          <a:ext cx="0" cy="0"/>
          <a:chOff x="0" y="0"/>
          <a:chExt cx="0" cy="0"/>
        </a:xfrm>
      </p:grpSpPr>
      <p:sp>
        <p:nvSpPr>
          <p:cNvPr id="4" name="Picture Placeholder 15"/>
          <p:cNvSpPr>
            <a:spLocks noGrp="1"/>
          </p:cNvSpPr>
          <p:nvPr>
            <p:ph type="pic" sz="quarter" idx="11" hasCustomPrompt="1"/>
          </p:nvPr>
        </p:nvSpPr>
        <p:spPr>
          <a:xfrm>
            <a:off x="0" y="3611563"/>
            <a:ext cx="12191999" cy="3246437"/>
          </a:xfr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a:p>
            <a:endParaRPr lang="en-US" dirty="0"/>
          </a:p>
        </p:txBody>
      </p:sp>
      <p:sp>
        <p:nvSpPr>
          <p:cNvPr id="5"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7"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2"/>
                </a:solidFill>
              </a:defRPr>
            </a:lvl2pPr>
          </a:lstStyle>
          <a:p>
            <a:pPr lvl="1"/>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7454812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Lower Half Image G">
    <p:bg>
      <p:bgPr>
        <a:solidFill>
          <a:schemeClr val="bg1"/>
        </a:solidFill>
        <a:effectLst/>
      </p:bgPr>
    </p:bg>
    <p:spTree>
      <p:nvGrpSpPr>
        <p:cNvPr id="1" name=""/>
        <p:cNvGrpSpPr/>
        <p:nvPr/>
      </p:nvGrpSpPr>
      <p:grpSpPr>
        <a:xfrm>
          <a:off x="0" y="0"/>
          <a:ext cx="0" cy="0"/>
          <a:chOff x="0" y="0"/>
          <a:chExt cx="0" cy="0"/>
        </a:xfrm>
      </p:grpSpPr>
      <p:sp>
        <p:nvSpPr>
          <p:cNvPr id="4" name="Picture Placeholder 15"/>
          <p:cNvSpPr>
            <a:spLocks noGrp="1"/>
          </p:cNvSpPr>
          <p:nvPr>
            <p:ph type="pic" sz="quarter" idx="11" hasCustomPrompt="1"/>
          </p:nvPr>
        </p:nvSpPr>
        <p:spPr>
          <a:xfrm>
            <a:off x="0" y="3611563"/>
            <a:ext cx="12191999" cy="3246437"/>
          </a:xfr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7"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2"/>
                </a:solidFill>
              </a:defRPr>
            </a:lvl2pPr>
          </a:lstStyle>
          <a:p>
            <a:pPr lvl="1"/>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92344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9939" y="0"/>
            <a:ext cx="1708030" cy="170803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8"/>
            <a:ext cx="1632683" cy="1632683"/>
          </a:xfrm>
          <a:prstGeom prst="rect">
            <a:avLst/>
          </a:prstGeom>
        </p:spPr>
      </p:pic>
      <p:sp>
        <p:nvSpPr>
          <p:cNvPr id="20" name="TextBox 19"/>
          <p:cNvSpPr txBox="1"/>
          <p:nvPr userDrawn="1"/>
        </p:nvSpPr>
        <p:spPr>
          <a:xfrm>
            <a:off x="317500" y="283450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21" name="Infusion_logo.pdf"/>
          <p:cNvPicPr>
            <a:picLocks noChangeAspect="1"/>
          </p:cNvPicPr>
          <p:nvPr userDrawn="1"/>
        </p:nvPicPr>
        <p:blipFill>
          <a:blip r:embed="rId5">
            <a:extLst/>
          </a:blip>
          <a:stretch>
            <a:fillRect/>
          </a:stretch>
        </p:blipFill>
        <p:spPr>
          <a:xfrm>
            <a:off x="1700784" y="5633270"/>
            <a:ext cx="2626051" cy="534371"/>
          </a:xfrm>
          <a:prstGeom prst="rect">
            <a:avLst/>
          </a:prstGeom>
          <a:ln w="12700">
            <a:miter lim="400000"/>
          </a:ln>
        </p:spPr>
      </p:pic>
      <p:pic>
        <p:nvPicPr>
          <p:cNvPr id="42" name="Picture 41"/>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6109490" y="5380197"/>
            <a:ext cx="4042165" cy="1244102"/>
          </a:xfrm>
          <a:prstGeom prst="rect">
            <a:avLst/>
          </a:prstGeom>
        </p:spPr>
      </p:pic>
      <p:sp>
        <p:nvSpPr>
          <p:cNvPr id="10" name="Picture Placeholder 2"/>
          <p:cNvSpPr>
            <a:spLocks noGrp="1"/>
          </p:cNvSpPr>
          <p:nvPr>
            <p:ph type="pic" sz="quarter" idx="14" hasCustomPrompt="1"/>
          </p:nvPr>
        </p:nvSpPr>
        <p:spPr>
          <a:xfrm>
            <a:off x="8492732" y="668338"/>
            <a:ext cx="2581275" cy="1198562"/>
          </a:xfrm>
          <a:ln w="12700">
            <a:solidFill>
              <a:schemeClr val="bg1"/>
            </a:solidFill>
          </a:ln>
        </p:spPr>
        <p:txBody>
          <a:bodyPr/>
          <a:lstStyle>
            <a:lvl1pPr marL="108000" marR="0" indent="0" algn="l" defTabSz="914400" rtl="0" eaLnBrk="1" fontAlgn="auto" latinLnBrk="0" hangingPunct="1">
              <a:lnSpc>
                <a:spcPct val="100000"/>
              </a:lnSpc>
              <a:spcBef>
                <a:spcPts val="1200"/>
              </a:spcBef>
              <a:spcAft>
                <a:spcPts val="0"/>
              </a:spcAft>
              <a:buClrTx/>
              <a:buSzTx/>
              <a:buFont typeface="Arial" pitchFamily="34" charset="0"/>
              <a:buNone/>
              <a:tabLst/>
              <a:defRPr sz="1400" b="1"/>
            </a:lvl1pPr>
          </a:lstStyle>
          <a:p>
            <a:pPr lvl="0"/>
            <a:r>
              <a:rPr lang="en-US" dirty="0"/>
              <a:t>Click icon to add transparent background client logo.</a:t>
            </a:r>
          </a:p>
        </p:txBody>
      </p:sp>
    </p:spTree>
    <p:extLst>
      <p:ext uri="{BB962C8B-B14F-4D97-AF65-F5344CB8AC3E}">
        <p14:creationId xmlns:p14="http://schemas.microsoft.com/office/powerpoint/2010/main" val="739009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Circle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18"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0"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1"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2"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5"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3600">
                <a:solidFill>
                  <a:schemeClr val="bg1"/>
                </a:solidFill>
              </a:defRPr>
            </a:lvl2pPr>
          </a:lstStyle>
          <a:p>
            <a:pPr lvl="1"/>
            <a:r>
              <a:rPr lang="en-US" dirty="0"/>
              <a:t>Click to edit Master text styles</a:t>
            </a:r>
          </a:p>
        </p:txBody>
      </p:sp>
      <p:sp>
        <p:nvSpPr>
          <p:cNvPr id="78"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79"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80"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81"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1596836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accent1"/>
        </a:solidFill>
        <a:effectLst/>
      </p:bgPr>
    </p:bg>
    <p:spTree>
      <p:nvGrpSpPr>
        <p:cNvPr id="1" name=""/>
        <p:cNvGrpSpPr/>
        <p:nvPr/>
      </p:nvGrpSpPr>
      <p:grpSpPr>
        <a:xfrm>
          <a:off x="0" y="0"/>
          <a:ext cx="0" cy="0"/>
          <a:chOff x="0" y="0"/>
          <a:chExt cx="0" cy="0"/>
        </a:xfrm>
      </p:grpSpPr>
      <p:sp>
        <p:nvSpPr>
          <p:cNvPr id="24"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3600">
                <a:solidFill>
                  <a:schemeClr val="bg2"/>
                </a:solidFill>
              </a:defRPr>
            </a:lvl2pPr>
          </a:lstStyle>
          <a:p>
            <a:pPr lvl="1"/>
            <a:r>
              <a:rPr lang="en-US" dirty="0"/>
              <a:t>Click to edit Master text styles</a:t>
            </a:r>
          </a:p>
        </p:txBody>
      </p:sp>
      <p:sp>
        <p:nvSpPr>
          <p:cNvPr id="21"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9"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48"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9"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0"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1"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968228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1698091" y="457200"/>
            <a:ext cx="8763336" cy="90011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a:solidFill>
                  <a:schemeClr val="tx2"/>
                </a:solidFill>
                <a:latin typeface="+mj-lt"/>
                <a:ea typeface="+mj-ea"/>
                <a:cs typeface="+mj-cs"/>
              </a:defRPr>
            </a:lvl1pPr>
          </a:lstStyle>
          <a:p>
            <a:r>
              <a:rPr lang="en-US" sz="5000" dirty="0">
                <a:solidFill>
                  <a:schemeClr val="bg2"/>
                </a:solidFill>
              </a:rPr>
              <a:t>Click to edit Master title style</a:t>
            </a:r>
          </a:p>
        </p:txBody>
      </p:sp>
      <p:sp>
        <p:nvSpPr>
          <p:cNvPr id="16"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3600">
                <a:solidFill>
                  <a:schemeClr val="bg2"/>
                </a:solidFill>
              </a:defRPr>
            </a:lvl2pPr>
          </a:lstStyle>
          <a:p>
            <a:pPr lvl="1"/>
            <a:r>
              <a:rPr lang="en-US" dirty="0"/>
              <a:t>Click to edit Master text styles</a:t>
            </a:r>
          </a:p>
        </p:txBody>
      </p:sp>
      <p:sp>
        <p:nvSpPr>
          <p:cNvPr id="22"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52"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3"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4"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1610595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Circles Lower Blue">
    <p:spTree>
      <p:nvGrpSpPr>
        <p:cNvPr id="1" name=""/>
        <p:cNvGrpSpPr/>
        <p:nvPr/>
      </p:nvGrpSpPr>
      <p:grpSpPr>
        <a:xfrm>
          <a:off x="0" y="0"/>
          <a:ext cx="0" cy="0"/>
          <a:chOff x="0" y="0"/>
          <a:chExt cx="0" cy="0"/>
        </a:xfrm>
      </p:grpSpPr>
      <p:sp>
        <p:nvSpPr>
          <p:cNvPr id="10" name="Rectangle 9"/>
          <p:cNvSpPr/>
          <p:nvPr userDrawn="1"/>
        </p:nvSpPr>
        <p:spPr>
          <a:xfrm>
            <a:off x="0" y="3610829"/>
            <a:ext cx="12192000" cy="3247171"/>
          </a:xfrm>
          <a:prstGeom prst="rect">
            <a:avLst/>
          </a:prstGeom>
          <a:solidFill>
            <a:schemeClr val="accent1"/>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6"/>
              </a:solidFill>
              <a:effectLst/>
              <a:uFillTx/>
              <a:latin typeface="Segoe UI Light"/>
              <a:ea typeface="Segoe UI Light"/>
              <a:cs typeface="Segoe UI Light"/>
              <a:sym typeface="Segoe UI Light"/>
            </a:endParaRPr>
          </a:p>
        </p:txBody>
      </p:sp>
      <p:sp>
        <p:nvSpPr>
          <p:cNvPr id="2" name="Title 1"/>
          <p:cNvSpPr>
            <a:spLocks noGrp="1"/>
          </p:cNvSpPr>
          <p:nvPr>
            <p:ph type="title"/>
          </p:nvPr>
        </p:nvSpPr>
        <p:spPr/>
        <p:txBody>
          <a:bodyPr/>
          <a:lstStyle/>
          <a:p>
            <a:r>
              <a:rPr lang="en-US" dirty="0"/>
              <a:t>Click to edit Master title style</a:t>
            </a:r>
          </a:p>
        </p:txBody>
      </p:sp>
      <p:sp>
        <p:nvSpPr>
          <p:cNvPr id="12"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1"/>
                </a:solidFill>
              </a:defRPr>
            </a:lvl2pPr>
          </a:lstStyle>
          <a:p>
            <a:pPr lvl="1"/>
            <a:r>
              <a:rPr lang="en-US" dirty="0"/>
              <a:t>Click to edit Master text styles</a:t>
            </a:r>
          </a:p>
        </p:txBody>
      </p:sp>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5"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55" name="Picture Placeholder 21"/>
          <p:cNvSpPr>
            <a:spLocks noGrp="1" noChangeAspect="1"/>
          </p:cNvSpPr>
          <p:nvPr>
            <p:ph type="pic" sz="quarter" idx="44" hasCustomPrompt="1"/>
          </p:nvPr>
        </p:nvSpPr>
        <p:spPr>
          <a:xfrm>
            <a:off x="915740"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6" name="Picture Placeholder 21"/>
          <p:cNvSpPr>
            <a:spLocks noGrp="1" noChangeAspect="1"/>
          </p:cNvSpPr>
          <p:nvPr>
            <p:ph type="pic" sz="quarter" idx="26" hasCustomPrompt="1"/>
          </p:nvPr>
        </p:nvSpPr>
        <p:spPr>
          <a:xfrm>
            <a:off x="3713961"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7" name="Picture Placeholder 21"/>
          <p:cNvSpPr>
            <a:spLocks noGrp="1" noChangeAspect="1"/>
          </p:cNvSpPr>
          <p:nvPr>
            <p:ph type="pic" sz="quarter" idx="27" hasCustomPrompt="1"/>
          </p:nvPr>
        </p:nvSpPr>
        <p:spPr>
          <a:xfrm>
            <a:off x="651218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8" name="Picture Placeholder 21"/>
          <p:cNvSpPr>
            <a:spLocks noGrp="1" noChangeAspect="1"/>
          </p:cNvSpPr>
          <p:nvPr>
            <p:ph type="pic" sz="quarter" idx="28" hasCustomPrompt="1"/>
          </p:nvPr>
        </p:nvSpPr>
        <p:spPr>
          <a:xfrm>
            <a:off x="931040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2133146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Circles Lower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p:cNvSpPr/>
          <p:nvPr userDrawn="1"/>
        </p:nvSpPr>
        <p:spPr>
          <a:xfrm>
            <a:off x="0" y="3610829"/>
            <a:ext cx="12192000" cy="3247171"/>
          </a:xfrm>
          <a:prstGeom prst="rect">
            <a:avLst/>
          </a:prstGeom>
          <a:solidFill>
            <a:schemeClr val="bg1"/>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6"/>
              </a:solidFill>
              <a:effectLst/>
              <a:uFillTx/>
              <a:latin typeface="Segoe UI Light"/>
              <a:ea typeface="Segoe UI Light"/>
              <a:cs typeface="Segoe UI Light"/>
              <a:sym typeface="Segoe UI Light"/>
            </a:endParaRPr>
          </a:p>
        </p:txBody>
      </p:sp>
      <p:sp>
        <p:nvSpPr>
          <p:cNvPr id="9"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2700">
                <a:solidFill>
                  <a:schemeClr val="bg1"/>
                </a:solidFill>
              </a:defRPr>
            </a:lvl2pPr>
          </a:lstStyle>
          <a:p>
            <a:pPr lvl="1"/>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49"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0"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1"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2"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8809325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5" name="Text Placeholder 4"/>
          <p:cNvSpPr>
            <a:spLocks noGrp="1"/>
          </p:cNvSpPr>
          <p:nvPr>
            <p:ph type="body" sz="quarter" idx="29"/>
          </p:nvPr>
        </p:nvSpPr>
        <p:spPr>
          <a:xfrm>
            <a:off x="899998" y="1827791"/>
            <a:ext cx="2273507" cy="217499"/>
          </a:xfrm>
        </p:spPr>
        <p:txBody>
          <a:bodyPr/>
          <a:lstStyle>
            <a:lvl1pPr>
              <a:defRPr sz="1200" b="1" spc="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p:cNvSpPr>
            <a:spLocks noGrp="1"/>
          </p:cNvSpPr>
          <p:nvPr>
            <p:ph type="body" sz="quarter" idx="30"/>
          </p:nvPr>
        </p:nvSpPr>
        <p:spPr>
          <a:xfrm>
            <a:off x="899999" y="2064877"/>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p:cNvSpPr>
            <a:spLocks noGrp="1"/>
          </p:cNvSpPr>
          <p:nvPr>
            <p:ph type="body" sz="quarter" idx="31"/>
          </p:nvPr>
        </p:nvSpPr>
        <p:spPr>
          <a:xfrm>
            <a:off x="899999" y="2369196"/>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8" name="Text Placeholder 4"/>
          <p:cNvSpPr>
            <a:spLocks noGrp="1"/>
          </p:cNvSpPr>
          <p:nvPr>
            <p:ph type="body" sz="quarter" idx="48"/>
          </p:nvPr>
        </p:nvSpPr>
        <p:spPr>
          <a:xfrm>
            <a:off x="3703466" y="1827792"/>
            <a:ext cx="2320815" cy="256584"/>
          </a:xfrm>
        </p:spPr>
        <p:txBody>
          <a:bodyPr/>
          <a:lstStyle>
            <a:lvl1pPr>
              <a:defRPr sz="1200" b="1">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9" name="Text Placeholder 4"/>
          <p:cNvSpPr>
            <a:spLocks noGrp="1"/>
          </p:cNvSpPr>
          <p:nvPr>
            <p:ph type="body" sz="quarter" idx="49"/>
          </p:nvPr>
        </p:nvSpPr>
        <p:spPr>
          <a:xfrm>
            <a:off x="3703467" y="2064877"/>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70" name="Text Placeholder 4"/>
          <p:cNvSpPr>
            <a:spLocks noGrp="1"/>
          </p:cNvSpPr>
          <p:nvPr>
            <p:ph type="body" sz="quarter" idx="50"/>
          </p:nvPr>
        </p:nvSpPr>
        <p:spPr>
          <a:xfrm>
            <a:off x="3703467" y="2369196"/>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74" name="Text Placeholder 4"/>
          <p:cNvSpPr>
            <a:spLocks noGrp="1"/>
          </p:cNvSpPr>
          <p:nvPr>
            <p:ph type="body" sz="quarter" idx="51"/>
          </p:nvPr>
        </p:nvSpPr>
        <p:spPr>
          <a:xfrm>
            <a:off x="6506934" y="1827791"/>
            <a:ext cx="2327783" cy="237085"/>
          </a:xfrm>
        </p:spPr>
        <p:txBody>
          <a:bodyPr/>
          <a:lstStyle>
            <a:lvl1pPr>
              <a:defRPr sz="1200" b="1">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75" name="Text Placeholder 4"/>
          <p:cNvSpPr>
            <a:spLocks noGrp="1"/>
          </p:cNvSpPr>
          <p:nvPr>
            <p:ph type="body" sz="quarter" idx="52"/>
          </p:nvPr>
        </p:nvSpPr>
        <p:spPr>
          <a:xfrm>
            <a:off x="6506935" y="2064877"/>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88" name="Text Placeholder 4"/>
          <p:cNvSpPr>
            <a:spLocks noGrp="1"/>
          </p:cNvSpPr>
          <p:nvPr>
            <p:ph type="body" sz="quarter" idx="53"/>
          </p:nvPr>
        </p:nvSpPr>
        <p:spPr>
          <a:xfrm>
            <a:off x="6506935" y="2369196"/>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89" name="Text Placeholder 4"/>
          <p:cNvSpPr>
            <a:spLocks noGrp="1"/>
          </p:cNvSpPr>
          <p:nvPr>
            <p:ph type="body" sz="quarter" idx="54"/>
          </p:nvPr>
        </p:nvSpPr>
        <p:spPr>
          <a:xfrm>
            <a:off x="9310402" y="1847290"/>
            <a:ext cx="2321303" cy="237085"/>
          </a:xfrm>
        </p:spPr>
        <p:txBody>
          <a:bodyPr/>
          <a:lstStyle>
            <a:lvl1pPr>
              <a:defRPr sz="1200" b="1">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90" name="Text Placeholder 4"/>
          <p:cNvSpPr>
            <a:spLocks noGrp="1"/>
          </p:cNvSpPr>
          <p:nvPr>
            <p:ph type="body" sz="quarter" idx="55"/>
          </p:nvPr>
        </p:nvSpPr>
        <p:spPr>
          <a:xfrm>
            <a:off x="9310403" y="2084376"/>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91" name="Text Placeholder 4"/>
          <p:cNvSpPr>
            <a:spLocks noGrp="1"/>
          </p:cNvSpPr>
          <p:nvPr>
            <p:ph type="body" sz="quarter" idx="56"/>
          </p:nvPr>
        </p:nvSpPr>
        <p:spPr>
          <a:xfrm>
            <a:off x="9310403" y="2388695"/>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92"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3"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4"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97" name="Slide Number Placeholder 5"/>
          <p:cNvSpPr txBox="1">
            <a:spLocks/>
          </p:cNvSpPr>
          <p:nvPr userDrawn="1"/>
        </p:nvSpPr>
        <p:spPr>
          <a:xfrm>
            <a:off x="11528059" y="67048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675420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1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47"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48" name="Picture Placeholder 21"/>
          <p:cNvSpPr>
            <a:spLocks noGrp="1" noChangeAspect="1"/>
          </p:cNvSpPr>
          <p:nvPr>
            <p:ph type="pic" sz="quarter" idx="44" hasCustomPrompt="1"/>
          </p:nvPr>
        </p:nvSpPr>
        <p:spPr>
          <a:xfrm>
            <a:off x="915740"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9" name="Picture Placeholder 21"/>
          <p:cNvSpPr>
            <a:spLocks noGrp="1" noChangeAspect="1"/>
          </p:cNvSpPr>
          <p:nvPr>
            <p:ph type="pic" sz="quarter" idx="26" hasCustomPrompt="1"/>
          </p:nvPr>
        </p:nvSpPr>
        <p:spPr>
          <a:xfrm>
            <a:off x="3713961"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0" name="Picture Placeholder 21"/>
          <p:cNvSpPr>
            <a:spLocks noGrp="1" noChangeAspect="1"/>
          </p:cNvSpPr>
          <p:nvPr>
            <p:ph type="pic" sz="quarter" idx="27" hasCustomPrompt="1"/>
          </p:nvPr>
        </p:nvSpPr>
        <p:spPr>
          <a:xfrm>
            <a:off x="651218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1" name="Picture Placeholder 21"/>
          <p:cNvSpPr>
            <a:spLocks noGrp="1" noChangeAspect="1"/>
          </p:cNvSpPr>
          <p:nvPr>
            <p:ph type="pic" sz="quarter" idx="28" hasCustomPrompt="1"/>
          </p:nvPr>
        </p:nvSpPr>
        <p:spPr>
          <a:xfrm>
            <a:off x="931040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16" name="Text Placeholder 4"/>
          <p:cNvSpPr>
            <a:spLocks noGrp="1"/>
          </p:cNvSpPr>
          <p:nvPr>
            <p:ph type="body" sz="quarter" idx="29"/>
          </p:nvPr>
        </p:nvSpPr>
        <p:spPr>
          <a:xfrm>
            <a:off x="899998" y="1827791"/>
            <a:ext cx="2273507" cy="217499"/>
          </a:xfrm>
        </p:spPr>
        <p:txBody>
          <a:bodyPr/>
          <a:lstStyle>
            <a:lvl1pPr>
              <a:defRPr sz="1200" b="1" spc="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17" name="Text Placeholder 4"/>
          <p:cNvSpPr>
            <a:spLocks noGrp="1"/>
          </p:cNvSpPr>
          <p:nvPr>
            <p:ph type="body" sz="quarter" idx="30"/>
          </p:nvPr>
        </p:nvSpPr>
        <p:spPr>
          <a:xfrm>
            <a:off x="899999"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18" name="Text Placeholder 4"/>
          <p:cNvSpPr>
            <a:spLocks noGrp="1"/>
          </p:cNvSpPr>
          <p:nvPr>
            <p:ph type="body" sz="quarter" idx="31"/>
          </p:nvPr>
        </p:nvSpPr>
        <p:spPr>
          <a:xfrm>
            <a:off x="899999"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19" name="Text Placeholder 4"/>
          <p:cNvSpPr>
            <a:spLocks noGrp="1"/>
          </p:cNvSpPr>
          <p:nvPr>
            <p:ph type="body" sz="quarter" idx="48"/>
          </p:nvPr>
        </p:nvSpPr>
        <p:spPr>
          <a:xfrm>
            <a:off x="3703466" y="1827792"/>
            <a:ext cx="2320815" cy="256584"/>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0" name="Text Placeholder 4"/>
          <p:cNvSpPr>
            <a:spLocks noGrp="1"/>
          </p:cNvSpPr>
          <p:nvPr>
            <p:ph type="body" sz="quarter" idx="49"/>
          </p:nvPr>
        </p:nvSpPr>
        <p:spPr>
          <a:xfrm>
            <a:off x="3703467"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1" name="Text Placeholder 4"/>
          <p:cNvSpPr>
            <a:spLocks noGrp="1"/>
          </p:cNvSpPr>
          <p:nvPr>
            <p:ph type="body" sz="quarter" idx="50"/>
          </p:nvPr>
        </p:nvSpPr>
        <p:spPr>
          <a:xfrm>
            <a:off x="3703467"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2" name="Text Placeholder 4"/>
          <p:cNvSpPr>
            <a:spLocks noGrp="1"/>
          </p:cNvSpPr>
          <p:nvPr>
            <p:ph type="body" sz="quarter" idx="51"/>
          </p:nvPr>
        </p:nvSpPr>
        <p:spPr>
          <a:xfrm>
            <a:off x="6506934" y="1827791"/>
            <a:ext cx="232778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3" name="Text Placeholder 4"/>
          <p:cNvSpPr>
            <a:spLocks noGrp="1"/>
          </p:cNvSpPr>
          <p:nvPr>
            <p:ph type="body" sz="quarter" idx="52"/>
          </p:nvPr>
        </p:nvSpPr>
        <p:spPr>
          <a:xfrm>
            <a:off x="6506935"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4" name="Text Placeholder 4"/>
          <p:cNvSpPr>
            <a:spLocks noGrp="1"/>
          </p:cNvSpPr>
          <p:nvPr>
            <p:ph type="body" sz="quarter" idx="53"/>
          </p:nvPr>
        </p:nvSpPr>
        <p:spPr>
          <a:xfrm>
            <a:off x="6506935"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5" name="Text Placeholder 4"/>
          <p:cNvSpPr>
            <a:spLocks noGrp="1"/>
          </p:cNvSpPr>
          <p:nvPr>
            <p:ph type="body" sz="quarter" idx="54"/>
          </p:nvPr>
        </p:nvSpPr>
        <p:spPr>
          <a:xfrm>
            <a:off x="9310402" y="1847290"/>
            <a:ext cx="232130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6" name="Text Placeholder 4"/>
          <p:cNvSpPr>
            <a:spLocks noGrp="1"/>
          </p:cNvSpPr>
          <p:nvPr>
            <p:ph type="body" sz="quarter" idx="55"/>
          </p:nvPr>
        </p:nvSpPr>
        <p:spPr>
          <a:xfrm>
            <a:off x="9310403" y="2084376"/>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7" name="Text Placeholder 4"/>
          <p:cNvSpPr>
            <a:spLocks noGrp="1"/>
          </p:cNvSpPr>
          <p:nvPr>
            <p:ph type="body" sz="quarter" idx="56"/>
          </p:nvPr>
        </p:nvSpPr>
        <p:spPr>
          <a:xfrm>
            <a:off x="9310403" y="2388695"/>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181637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os Blue BG">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pic>
        <p:nvPicPr>
          <p:cNvPr id="26" name="Picture 2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7"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42"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3"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4"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6" name="Text Placeholder 4"/>
          <p:cNvSpPr>
            <a:spLocks noGrp="1"/>
          </p:cNvSpPr>
          <p:nvPr>
            <p:ph type="body" sz="quarter" idx="29"/>
          </p:nvPr>
        </p:nvSpPr>
        <p:spPr>
          <a:xfrm>
            <a:off x="899998" y="1827791"/>
            <a:ext cx="2273507" cy="217499"/>
          </a:xfrm>
        </p:spPr>
        <p:txBody>
          <a:bodyPr/>
          <a:lstStyle>
            <a:lvl1pPr>
              <a:defRPr sz="1200" b="1" spc="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47" name="Text Placeholder 4"/>
          <p:cNvSpPr>
            <a:spLocks noGrp="1"/>
          </p:cNvSpPr>
          <p:nvPr>
            <p:ph type="body" sz="quarter" idx="30"/>
          </p:nvPr>
        </p:nvSpPr>
        <p:spPr>
          <a:xfrm>
            <a:off x="899999"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48" name="Text Placeholder 4"/>
          <p:cNvSpPr>
            <a:spLocks noGrp="1"/>
          </p:cNvSpPr>
          <p:nvPr>
            <p:ph type="body" sz="quarter" idx="31"/>
          </p:nvPr>
        </p:nvSpPr>
        <p:spPr>
          <a:xfrm>
            <a:off x="899999"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8" name="Text Placeholder 4"/>
          <p:cNvSpPr>
            <a:spLocks noGrp="1"/>
          </p:cNvSpPr>
          <p:nvPr>
            <p:ph type="body" sz="quarter" idx="48"/>
          </p:nvPr>
        </p:nvSpPr>
        <p:spPr>
          <a:xfrm>
            <a:off x="3703466" y="1827792"/>
            <a:ext cx="2320815" cy="256584"/>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9" name="Text Placeholder 4"/>
          <p:cNvSpPr>
            <a:spLocks noGrp="1"/>
          </p:cNvSpPr>
          <p:nvPr>
            <p:ph type="body" sz="quarter" idx="49"/>
          </p:nvPr>
        </p:nvSpPr>
        <p:spPr>
          <a:xfrm>
            <a:off x="3703467"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0" name="Text Placeholder 4"/>
          <p:cNvSpPr>
            <a:spLocks noGrp="1"/>
          </p:cNvSpPr>
          <p:nvPr>
            <p:ph type="body" sz="quarter" idx="50"/>
          </p:nvPr>
        </p:nvSpPr>
        <p:spPr>
          <a:xfrm>
            <a:off x="3703467"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1" name="Text Placeholder 4"/>
          <p:cNvSpPr>
            <a:spLocks noGrp="1"/>
          </p:cNvSpPr>
          <p:nvPr>
            <p:ph type="body" sz="quarter" idx="51"/>
          </p:nvPr>
        </p:nvSpPr>
        <p:spPr>
          <a:xfrm>
            <a:off x="6506934" y="1827791"/>
            <a:ext cx="232778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2" name="Text Placeholder 4"/>
          <p:cNvSpPr>
            <a:spLocks noGrp="1"/>
          </p:cNvSpPr>
          <p:nvPr>
            <p:ph type="body" sz="quarter" idx="52"/>
          </p:nvPr>
        </p:nvSpPr>
        <p:spPr>
          <a:xfrm>
            <a:off x="6506935"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3" name="Text Placeholder 4"/>
          <p:cNvSpPr>
            <a:spLocks noGrp="1"/>
          </p:cNvSpPr>
          <p:nvPr>
            <p:ph type="body" sz="quarter" idx="53"/>
          </p:nvPr>
        </p:nvSpPr>
        <p:spPr>
          <a:xfrm>
            <a:off x="6506935"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4" name="Text Placeholder 4"/>
          <p:cNvSpPr>
            <a:spLocks noGrp="1"/>
          </p:cNvSpPr>
          <p:nvPr>
            <p:ph type="body" sz="quarter" idx="54"/>
          </p:nvPr>
        </p:nvSpPr>
        <p:spPr>
          <a:xfrm>
            <a:off x="9310402" y="1847290"/>
            <a:ext cx="232130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5" name="Text Placeholder 4"/>
          <p:cNvSpPr>
            <a:spLocks noGrp="1"/>
          </p:cNvSpPr>
          <p:nvPr>
            <p:ph type="body" sz="quarter" idx="55"/>
          </p:nvPr>
        </p:nvSpPr>
        <p:spPr>
          <a:xfrm>
            <a:off x="9310403" y="2084376"/>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6" name="Text Placeholder 4"/>
          <p:cNvSpPr>
            <a:spLocks noGrp="1"/>
          </p:cNvSpPr>
          <p:nvPr>
            <p:ph type="body" sz="quarter" idx="56"/>
          </p:nvPr>
        </p:nvSpPr>
        <p:spPr>
          <a:xfrm>
            <a:off x="9310403" y="2388695"/>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8113576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os Gray BG">
    <p:bg>
      <p:bgPr>
        <a:solidFill>
          <a:schemeClr val="bg1"/>
        </a:solidFill>
        <a:effectLst/>
      </p:bgPr>
    </p:bg>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3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1"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40"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1"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2"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6" name="Text Placeholder 4"/>
          <p:cNvSpPr>
            <a:spLocks noGrp="1"/>
          </p:cNvSpPr>
          <p:nvPr>
            <p:ph type="body" sz="quarter" idx="29"/>
          </p:nvPr>
        </p:nvSpPr>
        <p:spPr>
          <a:xfrm>
            <a:off x="899998" y="1827791"/>
            <a:ext cx="2273507" cy="217499"/>
          </a:xfrm>
        </p:spPr>
        <p:txBody>
          <a:bodyPr/>
          <a:lstStyle>
            <a:lvl1pPr>
              <a:defRPr sz="1200" b="1" spc="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7" name="Text Placeholder 4"/>
          <p:cNvSpPr>
            <a:spLocks noGrp="1"/>
          </p:cNvSpPr>
          <p:nvPr>
            <p:ph type="body" sz="quarter" idx="30"/>
          </p:nvPr>
        </p:nvSpPr>
        <p:spPr>
          <a:xfrm>
            <a:off x="899999"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8" name="Text Placeholder 4"/>
          <p:cNvSpPr>
            <a:spLocks noGrp="1"/>
          </p:cNvSpPr>
          <p:nvPr>
            <p:ph type="body" sz="quarter" idx="31"/>
          </p:nvPr>
        </p:nvSpPr>
        <p:spPr>
          <a:xfrm>
            <a:off x="899999"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9" name="Text Placeholder 4"/>
          <p:cNvSpPr>
            <a:spLocks noGrp="1"/>
          </p:cNvSpPr>
          <p:nvPr>
            <p:ph type="body" sz="quarter" idx="48"/>
          </p:nvPr>
        </p:nvSpPr>
        <p:spPr>
          <a:xfrm>
            <a:off x="3703466" y="1827792"/>
            <a:ext cx="2320815" cy="256584"/>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0" name="Text Placeholder 4"/>
          <p:cNvSpPr>
            <a:spLocks noGrp="1"/>
          </p:cNvSpPr>
          <p:nvPr>
            <p:ph type="body" sz="quarter" idx="49"/>
          </p:nvPr>
        </p:nvSpPr>
        <p:spPr>
          <a:xfrm>
            <a:off x="3703467"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1" name="Text Placeholder 4"/>
          <p:cNvSpPr>
            <a:spLocks noGrp="1"/>
          </p:cNvSpPr>
          <p:nvPr>
            <p:ph type="body" sz="quarter" idx="50"/>
          </p:nvPr>
        </p:nvSpPr>
        <p:spPr>
          <a:xfrm>
            <a:off x="3703467"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2" name="Text Placeholder 4"/>
          <p:cNvSpPr>
            <a:spLocks noGrp="1"/>
          </p:cNvSpPr>
          <p:nvPr>
            <p:ph type="body" sz="quarter" idx="51"/>
          </p:nvPr>
        </p:nvSpPr>
        <p:spPr>
          <a:xfrm>
            <a:off x="6506934" y="1827791"/>
            <a:ext cx="232778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3" name="Text Placeholder 4"/>
          <p:cNvSpPr>
            <a:spLocks noGrp="1"/>
          </p:cNvSpPr>
          <p:nvPr>
            <p:ph type="body" sz="quarter" idx="52"/>
          </p:nvPr>
        </p:nvSpPr>
        <p:spPr>
          <a:xfrm>
            <a:off x="6506935"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4" name="Text Placeholder 4"/>
          <p:cNvSpPr>
            <a:spLocks noGrp="1"/>
          </p:cNvSpPr>
          <p:nvPr>
            <p:ph type="body" sz="quarter" idx="53"/>
          </p:nvPr>
        </p:nvSpPr>
        <p:spPr>
          <a:xfrm>
            <a:off x="6506935"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5" name="Text Placeholder 4"/>
          <p:cNvSpPr>
            <a:spLocks noGrp="1"/>
          </p:cNvSpPr>
          <p:nvPr>
            <p:ph type="body" sz="quarter" idx="54"/>
          </p:nvPr>
        </p:nvSpPr>
        <p:spPr>
          <a:xfrm>
            <a:off x="9310402" y="1847290"/>
            <a:ext cx="232130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6" name="Text Placeholder 4"/>
          <p:cNvSpPr>
            <a:spLocks noGrp="1"/>
          </p:cNvSpPr>
          <p:nvPr>
            <p:ph type="body" sz="quarter" idx="55"/>
          </p:nvPr>
        </p:nvSpPr>
        <p:spPr>
          <a:xfrm>
            <a:off x="9310403" y="2084376"/>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7" name="Text Placeholder 4"/>
          <p:cNvSpPr>
            <a:spLocks noGrp="1"/>
          </p:cNvSpPr>
          <p:nvPr>
            <p:ph type="body" sz="quarter" idx="56"/>
          </p:nvPr>
        </p:nvSpPr>
        <p:spPr>
          <a:xfrm>
            <a:off x="9310403" y="2388695"/>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250776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99200" y="1828799"/>
            <a:ext cx="4297680" cy="4572000"/>
          </a:xfrm>
        </p:spPr>
        <p:txBody>
          <a:bodyPr vert="horz" lIns="0" tIns="0" rIns="0" bIns="0" rtlCol="0">
            <a:noAutofit/>
          </a:bodyPr>
          <a:lstStyle>
            <a:lvl1pPr algn="l" defTabSz="914400" rtl="0" eaLnBrk="1" latinLnBrk="0" hangingPunct="1">
              <a:lnSpc>
                <a:spcPct val="105000"/>
              </a:lnSpc>
              <a:buFont typeface="Arial" pitchFamily="34" charset="0"/>
              <a:buChar char="•"/>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8" name="Title 1"/>
          <p:cNvSpPr>
            <a:spLocks noGrp="1"/>
          </p:cNvSpPr>
          <p:nvPr>
            <p:ph type="title"/>
          </p:nvPr>
        </p:nvSpPr>
        <p:spPr>
          <a:xfrm>
            <a:off x="1699200" y="457200"/>
            <a:ext cx="8730598" cy="900113"/>
          </a:xfrm>
        </p:spPr>
        <p:txBody>
          <a:bodyPr/>
          <a:lstStyle/>
          <a:p>
            <a:r>
              <a:rPr lang="en-US" dirty="0"/>
              <a:t>Click to edit Master title style</a:t>
            </a:r>
          </a:p>
        </p:txBody>
      </p:sp>
      <p:sp>
        <p:nvSpPr>
          <p:cNvPr id="14" name="Content Placeholder 2"/>
          <p:cNvSpPr>
            <a:spLocks noGrp="1"/>
          </p:cNvSpPr>
          <p:nvPr>
            <p:ph sz="half" idx="13"/>
          </p:nvPr>
        </p:nvSpPr>
        <p:spPr>
          <a:xfrm>
            <a:off x="6163747" y="1828799"/>
            <a:ext cx="4297680" cy="4572000"/>
          </a:xfrm>
        </p:spPr>
        <p:txBody>
          <a:bodyPr vert="horz" lIns="0" tIns="0" rIns="0" bIns="0" rtlCol="0">
            <a:noAutofit/>
          </a:bodyPr>
          <a:lstStyle>
            <a:lvl1pPr algn="l" defTabSz="914400" rtl="0" eaLnBrk="1" latinLnBrk="0" hangingPunct="1">
              <a:lnSpc>
                <a:spcPct val="105000"/>
              </a:lnSpc>
              <a:buFont typeface="Arial" pitchFamily="34" charset="0"/>
              <a:buChar char="•"/>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548288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Full Image BG ">
    <p:spTree>
      <p:nvGrpSpPr>
        <p:cNvPr id="1" name=""/>
        <p:cNvGrpSpPr/>
        <p:nvPr/>
      </p:nvGrpSpPr>
      <p:grpSpPr>
        <a:xfrm>
          <a:off x="0" y="0"/>
          <a:ext cx="0" cy="0"/>
          <a:chOff x="0" y="0"/>
          <a:chExt cx="0" cy="0"/>
        </a:xfrm>
      </p:grpSpPr>
      <p:sp>
        <p:nvSpPr>
          <p:cNvPr id="15" name="Picture Placeholder 14"/>
          <p:cNvSpPr>
            <a:spLocks noGrp="1"/>
          </p:cNvSpPr>
          <p:nvPr>
            <p:ph type="pic" sz="quarter" idx="11" hasCustomPrompt="1"/>
          </p:nvPr>
        </p:nvSpPr>
        <p:spPr>
          <a:xfrm>
            <a:off x="0" y="0"/>
            <a:ext cx="12192000" cy="6858000"/>
          </a:xfrm>
          <a:solidFill>
            <a:schemeClr val="bg1">
              <a:lumMod val="20000"/>
              <a:lumOff val="80000"/>
            </a:schemeClr>
          </a:solidFill>
        </p:spPr>
        <p:txBody>
          <a:bodyPr/>
          <a:lstStyle>
            <a:lvl1pPr algn="r">
              <a:defRPr sz="3200"/>
            </a:lvl1pPr>
          </a:lstStyle>
          <a:p>
            <a:r>
              <a:rPr lang="en-US" sz="1400" dirty="0"/>
              <a:t>Click on icon to insert photoZZ</a:t>
            </a:r>
            <a:endParaRPr lang="en-US" dirty="0"/>
          </a:p>
        </p:txBody>
      </p:sp>
      <p:pic>
        <p:nvPicPr>
          <p:cNvPr id="4"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2234641" y="6598851"/>
            <a:ext cx="1028114" cy="1117053"/>
          </a:xfrm>
          <a:prstGeom prst="rect">
            <a:avLst/>
          </a:prstGeom>
          <a:ln w="12700" cap="flat">
            <a:noFill/>
            <a:miter lim="400000"/>
          </a:ln>
          <a:effectLst/>
        </p:spPr>
      </p:pic>
      <p:pic>
        <p:nvPicPr>
          <p:cNvPr id="5"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8208653" y="3160902"/>
            <a:ext cx="2171700" cy="2359567"/>
          </a:xfrm>
          <a:prstGeom prst="rect">
            <a:avLst/>
          </a:prstGeom>
          <a:ln w="12700" cap="flat">
            <a:noFill/>
            <a:miter lim="400000"/>
          </a:ln>
          <a:effectLst/>
        </p:spPr>
      </p:pic>
      <p:pic>
        <p:nvPicPr>
          <p:cNvPr id="6"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4671349" y="3943074"/>
            <a:ext cx="1261873" cy="1371034"/>
          </a:xfrm>
          <a:prstGeom prst="rect">
            <a:avLst/>
          </a:prstGeom>
          <a:ln w="12700" cap="flat">
            <a:noFill/>
            <a:miter lim="400000"/>
          </a:ln>
          <a:effectLst/>
        </p:spPr>
      </p:pic>
      <p:pic>
        <p:nvPicPr>
          <p:cNvPr id="7"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9103188" y="6478782"/>
            <a:ext cx="1640177" cy="1782064"/>
          </a:xfrm>
          <a:prstGeom prst="rect">
            <a:avLst/>
          </a:prstGeom>
          <a:ln w="12700" cap="flat">
            <a:noFill/>
            <a:miter lim="400000"/>
          </a:ln>
          <a:effectLst/>
        </p:spPr>
      </p:pic>
      <p:pic>
        <p:nvPicPr>
          <p:cNvPr id="8"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2387041" y="6751251"/>
            <a:ext cx="1028114" cy="1117053"/>
          </a:xfrm>
          <a:prstGeom prst="rect">
            <a:avLst/>
          </a:prstGeom>
          <a:ln w="12700" cap="flat">
            <a:noFill/>
            <a:miter lim="400000"/>
          </a:ln>
          <a:effectLst/>
        </p:spPr>
      </p:pic>
      <p:pic>
        <p:nvPicPr>
          <p:cNvPr id="9"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8361053" y="3313302"/>
            <a:ext cx="2171700" cy="2359567"/>
          </a:xfrm>
          <a:prstGeom prst="rect">
            <a:avLst/>
          </a:prstGeom>
          <a:ln w="12700" cap="flat">
            <a:noFill/>
            <a:miter lim="400000"/>
          </a:ln>
          <a:effectLst/>
        </p:spPr>
      </p:pic>
      <p:pic>
        <p:nvPicPr>
          <p:cNvPr id="10"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4823749" y="4095474"/>
            <a:ext cx="1261873" cy="1371034"/>
          </a:xfrm>
          <a:prstGeom prst="rect">
            <a:avLst/>
          </a:prstGeom>
          <a:ln w="12700" cap="flat">
            <a:noFill/>
            <a:miter lim="400000"/>
          </a:ln>
          <a:effectLst/>
        </p:spPr>
      </p:pic>
      <p:pic>
        <p:nvPicPr>
          <p:cNvPr id="11"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9255588" y="6631182"/>
            <a:ext cx="1640177" cy="1782064"/>
          </a:xfrm>
          <a:prstGeom prst="rect">
            <a:avLst/>
          </a:prstGeom>
          <a:ln w="12700" cap="flat">
            <a:noFill/>
            <a:miter lim="400000"/>
          </a:ln>
          <a:effectLst/>
        </p:spPr>
      </p:pic>
      <p:sp>
        <p:nvSpPr>
          <p:cNvPr id="22" name="Text Placeholder 11"/>
          <p:cNvSpPr>
            <a:spLocks noGrp="1"/>
          </p:cNvSpPr>
          <p:nvPr>
            <p:ph type="body" idx="12"/>
          </p:nvPr>
        </p:nvSpPr>
        <p:spPr>
          <a:xfrm>
            <a:off x="1699200" y="4371278"/>
            <a:ext cx="9775452" cy="2259904"/>
          </a:xfrm>
        </p:spPr>
        <p:txBody>
          <a:bodyPr/>
          <a:lstStyle>
            <a:lvl1pPr>
              <a:defRPr>
                <a:solidFill>
                  <a:schemeClr val="bg2"/>
                </a:solidFill>
              </a:defRPr>
            </a:lvl1pPr>
          </a:lstStyle>
          <a:p>
            <a:endParaRPr lang="en-US" dirty="0"/>
          </a:p>
        </p:txBody>
      </p:sp>
      <p:pic>
        <p:nvPicPr>
          <p:cNvPr id="23"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1117321" y="3299426"/>
            <a:ext cx="514057" cy="558527"/>
          </a:xfrm>
          <a:prstGeom prst="rect">
            <a:avLst/>
          </a:prstGeom>
          <a:ln w="12700" cap="flat">
            <a:noFill/>
            <a:miter lim="400000"/>
          </a:ln>
          <a:effectLst/>
        </p:spPr>
      </p:pic>
      <p:pic>
        <p:nvPicPr>
          <p:cNvPr id="24"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9104327" y="1580451"/>
            <a:ext cx="1085850" cy="1179784"/>
          </a:xfrm>
          <a:prstGeom prst="rect">
            <a:avLst/>
          </a:prstGeom>
          <a:ln w="12700" cap="flat">
            <a:noFill/>
            <a:miter lim="400000"/>
          </a:ln>
          <a:effectLst/>
        </p:spPr>
      </p:pic>
      <p:pic>
        <p:nvPicPr>
          <p:cNvPr id="25"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335675" y="1971537"/>
            <a:ext cx="630937" cy="685517"/>
          </a:xfrm>
          <a:prstGeom prst="rect">
            <a:avLst/>
          </a:prstGeom>
          <a:ln w="12700" cap="flat">
            <a:noFill/>
            <a:miter lim="400000"/>
          </a:ln>
          <a:effectLst/>
        </p:spPr>
      </p:pic>
      <p:pic>
        <p:nvPicPr>
          <p:cNvPr id="26"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9551594" y="3239391"/>
            <a:ext cx="820089" cy="891032"/>
          </a:xfrm>
          <a:prstGeom prst="rect">
            <a:avLst/>
          </a:prstGeom>
          <a:ln w="12700" cap="flat">
            <a:noFill/>
            <a:miter lim="400000"/>
          </a:ln>
          <a:effectLst/>
        </p:spPr>
      </p:pic>
      <p:grpSp>
        <p:nvGrpSpPr>
          <p:cNvPr id="18" name="Group 17"/>
          <p:cNvGrpSpPr/>
          <p:nvPr userDrawn="1"/>
        </p:nvGrpSpPr>
        <p:grpSpPr>
          <a:xfrm>
            <a:off x="0" y="0"/>
            <a:ext cx="1708030" cy="1708030"/>
            <a:chOff x="-19878" y="0"/>
            <a:chExt cx="3416060" cy="3416060"/>
          </a:xfrm>
        </p:grpSpPr>
        <p:pic>
          <p:nvPicPr>
            <p:cNvPr id="19" name="Picture 1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0"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21" name="Title 1"/>
          <p:cNvSpPr>
            <a:spLocks noGrp="1"/>
          </p:cNvSpPr>
          <p:nvPr>
            <p:ph type="title"/>
          </p:nvPr>
        </p:nvSpPr>
        <p:spPr>
          <a:xfrm>
            <a:off x="1699200" y="457200"/>
            <a:ext cx="8730598" cy="900113"/>
          </a:xfrm>
        </p:spPr>
        <p:txBody>
          <a:bodyPr/>
          <a:lstStyle>
            <a:lvl1pPr>
              <a:defRPr>
                <a:solidFill>
                  <a:schemeClr val="bg2"/>
                </a:solidFill>
              </a:defRPr>
            </a:lvl1pPr>
          </a:lstStyle>
          <a:p>
            <a:r>
              <a:rPr lang="en-US" dirty="0"/>
              <a:t>Click to edit Master title style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9"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53466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1 Photo">
    <p:spTree>
      <p:nvGrpSpPr>
        <p:cNvPr id="1" name=""/>
        <p:cNvGrpSpPr/>
        <p:nvPr/>
      </p:nvGrpSpPr>
      <p:grpSpPr>
        <a:xfrm>
          <a:off x="0" y="0"/>
          <a:ext cx="0" cy="0"/>
          <a:chOff x="0" y="0"/>
          <a:chExt cx="0" cy="0"/>
        </a:xfrm>
      </p:grpSpPr>
      <p:sp>
        <p:nvSpPr>
          <p:cNvPr id="2" name="Title 1"/>
          <p:cNvSpPr>
            <a:spLocks noGrp="1"/>
          </p:cNvSpPr>
          <p:nvPr>
            <p:ph type="title"/>
          </p:nvPr>
        </p:nvSpPr>
        <p:spPr>
          <a:xfrm>
            <a:off x="1698091" y="457200"/>
            <a:ext cx="8763336" cy="900113"/>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8" name="Content Placeholder 2"/>
          <p:cNvSpPr>
            <a:spLocks noGrp="1"/>
          </p:cNvSpPr>
          <p:nvPr>
            <p:ph sz="half" idx="1"/>
          </p:nvPr>
        </p:nvSpPr>
        <p:spPr>
          <a:xfrm>
            <a:off x="1698091" y="1828800"/>
            <a:ext cx="4297680" cy="4572000"/>
          </a:xfrm>
        </p:spPr>
        <p:txBody>
          <a:bodyPr vert="horz" lIns="0" tIns="0" rIns="0" bIns="0" rtlCol="0">
            <a:noAutofit/>
          </a:bodyPr>
          <a:lstStyle>
            <a:lvl1pPr algn="l" defTabSz="914400" rtl="0" eaLnBrk="1" latinLnBrk="0" hangingPunct="1">
              <a:lnSpc>
                <a:spcPct val="105000"/>
              </a:lnSpc>
              <a:buFont typeface="Arial" pitchFamily="34" charset="0"/>
              <a:buChar char="•"/>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12" name="Picture Placeholder 8"/>
          <p:cNvSpPr>
            <a:spLocks noGrp="1"/>
          </p:cNvSpPr>
          <p:nvPr>
            <p:ph type="pic" sz="quarter" idx="13" hasCustomPrompt="1"/>
          </p:nvPr>
        </p:nvSpPr>
        <p:spPr>
          <a:xfrm>
            <a:off x="6163747" y="1828800"/>
            <a:ext cx="4297680" cy="4572000"/>
          </a:xfrm>
        </p:spPr>
        <p:txBody>
          <a:bodyPr anchor="ctr"/>
          <a:lstStyle>
            <a:lvl1pPr algn="ctr">
              <a:buNone/>
              <a:defRPr baseline="0"/>
            </a:lvl1pPr>
          </a:lstStyle>
          <a:p>
            <a:r>
              <a:rPr lang="en-US" dirty="0"/>
              <a:t>Insert Image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2 Photos">
    <p:spTree>
      <p:nvGrpSpPr>
        <p:cNvPr id="1" name=""/>
        <p:cNvGrpSpPr/>
        <p:nvPr/>
      </p:nvGrpSpPr>
      <p:grpSpPr>
        <a:xfrm>
          <a:off x="0" y="0"/>
          <a:ext cx="0" cy="0"/>
          <a:chOff x="0" y="0"/>
          <a:chExt cx="0" cy="0"/>
        </a:xfrm>
      </p:grpSpPr>
      <p:sp>
        <p:nvSpPr>
          <p:cNvPr id="2" name="Title 1"/>
          <p:cNvSpPr>
            <a:spLocks noGrp="1"/>
          </p:cNvSpPr>
          <p:nvPr>
            <p:ph type="title"/>
          </p:nvPr>
        </p:nvSpPr>
        <p:spPr>
          <a:xfrm>
            <a:off x="1698091" y="457200"/>
            <a:ext cx="8763336" cy="900113"/>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9" name="Picture Placeholder 8"/>
          <p:cNvSpPr>
            <a:spLocks noGrp="1"/>
          </p:cNvSpPr>
          <p:nvPr>
            <p:ph type="pic" sz="quarter" idx="13" hasCustomPrompt="1"/>
          </p:nvPr>
        </p:nvSpPr>
        <p:spPr>
          <a:xfrm>
            <a:off x="6163747" y="1828800"/>
            <a:ext cx="4297680" cy="2148840"/>
          </a:xfrm>
        </p:spPr>
        <p:txBody>
          <a:bodyPr anchor="ctr"/>
          <a:lstStyle>
            <a:lvl1pPr algn="ctr">
              <a:buNone/>
              <a:defRPr baseline="0"/>
            </a:lvl1pPr>
          </a:lstStyle>
          <a:p>
            <a:r>
              <a:rPr lang="en-US" dirty="0"/>
              <a:t>Insert Image</a:t>
            </a:r>
          </a:p>
        </p:txBody>
      </p:sp>
      <p:sp>
        <p:nvSpPr>
          <p:cNvPr id="10" name="Picture Placeholder 9"/>
          <p:cNvSpPr>
            <a:spLocks noGrp="1"/>
          </p:cNvSpPr>
          <p:nvPr>
            <p:ph type="pic" sz="quarter" idx="14" hasCustomPrompt="1"/>
          </p:nvPr>
        </p:nvSpPr>
        <p:spPr>
          <a:xfrm>
            <a:off x="6163747" y="4251959"/>
            <a:ext cx="4297680" cy="2148840"/>
          </a:xfrm>
        </p:spPr>
        <p:txBody>
          <a:bodyPr anchor="ctr"/>
          <a:lstStyle>
            <a:lvl1pPr marL="0" marR="0" indent="0" algn="ctr" defTabSz="914400" rtl="0" eaLnBrk="1" fontAlgn="auto" latinLnBrk="0" hangingPunct="1">
              <a:lnSpc>
                <a:spcPct val="105000"/>
              </a:lnSpc>
              <a:spcBef>
                <a:spcPts val="1200"/>
              </a:spcBef>
              <a:spcAft>
                <a:spcPts val="0"/>
              </a:spcAft>
              <a:buClrTx/>
              <a:buSzTx/>
              <a:buFont typeface="Arial" pitchFamily="34" charset="0"/>
              <a:buNone/>
              <a:tabLst/>
              <a:defRPr/>
            </a:lvl1pPr>
          </a:lstStyle>
          <a:p>
            <a:r>
              <a:rPr lang="en-US" dirty="0"/>
              <a:t>Insert Image</a:t>
            </a:r>
          </a:p>
        </p:txBody>
      </p:sp>
      <p:sp>
        <p:nvSpPr>
          <p:cNvPr id="11" name="Content Placeholder 2"/>
          <p:cNvSpPr>
            <a:spLocks noGrp="1"/>
          </p:cNvSpPr>
          <p:nvPr>
            <p:ph sz="half" idx="1"/>
          </p:nvPr>
        </p:nvSpPr>
        <p:spPr>
          <a:xfrm>
            <a:off x="1699200" y="1828799"/>
            <a:ext cx="4297680" cy="4572000"/>
          </a:xfrm>
        </p:spPr>
        <p:txBody>
          <a:bodyPr vert="horz" lIns="0" tIns="0" rIns="0" bIns="0" rtlCol="0">
            <a:noAutofit/>
          </a:bodyPr>
          <a:lstStyle>
            <a:lvl1pPr marL="0" indent="0" algn="l" defTabSz="914400" rtl="0" eaLnBrk="1" latinLnBrk="0" hangingPunct="1">
              <a:lnSpc>
                <a:spcPct val="105000"/>
              </a:lnSpc>
              <a:buFont typeface="Arial" pitchFamily="34" charset="0"/>
              <a:buNone/>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Imag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16" name="Text Placeholder 2"/>
          <p:cNvSpPr>
            <a:spLocks noGrp="1"/>
          </p:cNvSpPr>
          <p:nvPr>
            <p:ph type="body" idx="1"/>
          </p:nvPr>
        </p:nvSpPr>
        <p:spPr>
          <a:xfrm>
            <a:off x="1699200" y="1535113"/>
            <a:ext cx="4297680" cy="825950"/>
          </a:xfrm>
        </p:spPr>
        <p:txBody>
          <a:bodyPr anchor="b"/>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3"/>
          <p:cNvSpPr>
            <a:spLocks noGrp="1"/>
          </p:cNvSpPr>
          <p:nvPr>
            <p:ph sz="half" idx="2"/>
          </p:nvPr>
        </p:nvSpPr>
        <p:spPr>
          <a:xfrm>
            <a:off x="1699200" y="2564266"/>
            <a:ext cx="4297680" cy="3670936"/>
          </a:xfrm>
        </p:spPr>
        <p:txBody>
          <a:bodyPr/>
          <a:lstStyle>
            <a:lvl1pPr marL="0" indent="0">
              <a:buNone/>
              <a:defRPr lang="en-US" sz="1800" kern="1200" dirty="0" smtClean="0">
                <a:solidFill>
                  <a:schemeClr val="tx1"/>
                </a:solidFill>
                <a:latin typeface="+mn-lt"/>
                <a:ea typeface="+mn-ea"/>
                <a:cs typeface="+mn-cs"/>
              </a:defRPr>
            </a:lvl1pPr>
            <a:lvl2pPr marL="187325" indent="0">
              <a:buNone/>
              <a:defRPr lang="en-US" sz="15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050" kern="1200" dirty="0" smtClean="0">
                <a:solidFill>
                  <a:schemeClr val="bg1"/>
                </a:solidFill>
                <a:latin typeface="+mn-lt"/>
                <a:ea typeface="+mn-ea"/>
                <a:cs typeface="+mn-cs"/>
              </a:defRPr>
            </a:lvl4pPr>
            <a:lvl5pPr>
              <a:defRPr lang="en-US" sz="900" kern="1200" dirty="0">
                <a:solidFill>
                  <a:schemeClr val="bg1"/>
                </a:solidFill>
                <a:latin typeface="+mn-lt"/>
                <a:ea typeface="+mn-ea"/>
                <a:cs typeface="+mn-cs"/>
              </a:defRPr>
            </a:lvl5pPr>
            <a:lvl6pPr>
              <a:defRPr sz="1600"/>
            </a:lvl6pPr>
            <a:lvl7pPr>
              <a:defRPr sz="1600"/>
            </a:lvl7pPr>
            <a:lvl8pPr>
              <a:defRPr sz="1600"/>
            </a:lvl8pPr>
            <a:lvl9pPr>
              <a:defRPr sz="16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18" name="Text Placeholder 4"/>
          <p:cNvSpPr>
            <a:spLocks noGrp="1"/>
          </p:cNvSpPr>
          <p:nvPr>
            <p:ph type="body" sz="quarter" idx="3"/>
          </p:nvPr>
        </p:nvSpPr>
        <p:spPr>
          <a:xfrm>
            <a:off x="6163747" y="1535113"/>
            <a:ext cx="4297680" cy="825950"/>
          </a:xfrm>
        </p:spPr>
        <p:txBody>
          <a:bodyPr anchor="b"/>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5"/>
          <p:cNvSpPr>
            <a:spLocks noGrp="1"/>
          </p:cNvSpPr>
          <p:nvPr>
            <p:ph sz="quarter" idx="4"/>
          </p:nvPr>
        </p:nvSpPr>
        <p:spPr>
          <a:xfrm>
            <a:off x="6163747" y="2564266"/>
            <a:ext cx="4297680" cy="3670936"/>
          </a:xfrm>
        </p:spPr>
        <p:txBody>
          <a:bodyPr/>
          <a:lstStyle>
            <a:lvl1pPr>
              <a:defRPr lang="en-US" sz="1800" kern="1200" dirty="0" smtClean="0">
                <a:solidFill>
                  <a:schemeClr val="tx1"/>
                </a:solidFill>
                <a:latin typeface="+mn-lt"/>
                <a:ea typeface="+mn-ea"/>
                <a:cs typeface="+mn-cs"/>
              </a:defRPr>
            </a:lvl1pPr>
            <a:lvl2pPr>
              <a:defRPr lang="en-US" sz="15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050" kern="1200" dirty="0" smtClean="0">
                <a:solidFill>
                  <a:schemeClr val="bg1"/>
                </a:solidFill>
                <a:latin typeface="+mn-lt"/>
                <a:ea typeface="+mn-ea"/>
                <a:cs typeface="+mn-cs"/>
              </a:defRPr>
            </a:lvl4pPr>
            <a:lvl5pPr>
              <a:defRPr lang="en-US" sz="900" kern="1200" dirty="0">
                <a:solidFill>
                  <a:schemeClr val="bg1"/>
                </a:solidFill>
                <a:latin typeface="+mn-lt"/>
                <a:ea typeface="+mn-ea"/>
                <a:cs typeface="+mn-cs"/>
              </a:defRPr>
            </a:lvl5pPr>
            <a:lvl6pPr>
              <a:defRPr sz="1600"/>
            </a:lvl6pPr>
            <a:lvl7pPr>
              <a:defRPr sz="1600"/>
            </a:lvl7pPr>
            <a:lvl8pPr>
              <a:defRPr sz="1600"/>
            </a:lvl8pPr>
            <a:lvl9pPr>
              <a:defRPr sz="16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9" name="Title 1"/>
          <p:cNvSpPr>
            <a:spLocks noGrp="1"/>
          </p:cNvSpPr>
          <p:nvPr>
            <p:ph type="title"/>
          </p:nvPr>
        </p:nvSpPr>
        <p:spPr>
          <a:xfrm>
            <a:off x="1698091" y="457200"/>
            <a:ext cx="8763336" cy="900113"/>
          </a:xfrm>
        </p:spPr>
        <p:txBody>
          <a:bodyPr/>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3 Images">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a:xfrm>
            <a:off x="11375658" y="6552420"/>
            <a:ext cx="645160" cy="183515"/>
          </a:xfrm>
        </p:spPr>
        <p:txBody>
          <a:bodyPr/>
          <a:lstStyle/>
          <a:p>
            <a:fld id="{0D558541-60C9-42A2-8392-FF12533A6B7A}" type="slidenum">
              <a:rPr lang="en-US" smtClean="0"/>
              <a:pPr/>
              <a:t>‹#›</a:t>
            </a:fld>
            <a:endParaRPr lang="en-US" dirty="0"/>
          </a:p>
        </p:txBody>
      </p:sp>
      <p:sp>
        <p:nvSpPr>
          <p:cNvPr id="8" name="Text Placeholder 15"/>
          <p:cNvSpPr>
            <a:spLocks noGrp="1"/>
          </p:cNvSpPr>
          <p:nvPr>
            <p:ph type="body" sz="quarter" idx="16"/>
          </p:nvPr>
        </p:nvSpPr>
        <p:spPr>
          <a:xfrm>
            <a:off x="1703852" y="1567360"/>
            <a:ext cx="8697941" cy="813581"/>
          </a:xfrm>
        </p:spPr>
        <p:txBody>
          <a:bodyPr/>
          <a:lstStyle>
            <a:lvl1pPr marL="0" indent="0">
              <a:buNone/>
              <a:defRPr lang="en-US" sz="1800" kern="1200" dirty="0" smtClean="0">
                <a:solidFill>
                  <a:schemeClr val="bg1"/>
                </a:solidFill>
                <a:latin typeface="+mn-lt"/>
                <a:ea typeface="+mn-ea"/>
                <a:cs typeface="+mn-cs"/>
              </a:defRPr>
            </a:lvl1pPr>
          </a:lstStyle>
          <a:p>
            <a:pPr marL="0" lvl="0" indent="0" algn="l" defTabSz="914400" rtl="0" eaLnBrk="1" latinLnBrk="0" hangingPunct="1">
              <a:lnSpc>
                <a:spcPct val="105000"/>
              </a:lnSpc>
              <a:spcBef>
                <a:spcPts val="1200"/>
              </a:spcBef>
              <a:buFont typeface="Arial" pitchFamily="34" charset="0"/>
              <a:buNone/>
            </a:pPr>
            <a:r>
              <a:rPr lang="en-US" dirty="0"/>
              <a:t>Click to edit Master text styles</a:t>
            </a:r>
          </a:p>
        </p:txBody>
      </p:sp>
      <p:sp>
        <p:nvSpPr>
          <p:cNvPr id="9" name="Text Placeholder 15"/>
          <p:cNvSpPr>
            <a:spLocks noGrp="1"/>
          </p:cNvSpPr>
          <p:nvPr>
            <p:ph type="body" sz="quarter" idx="17"/>
          </p:nvPr>
        </p:nvSpPr>
        <p:spPr>
          <a:xfrm>
            <a:off x="1699200" y="5116965"/>
            <a:ext cx="2672036" cy="1027112"/>
          </a:xfrm>
        </p:spPr>
        <p:txBody>
          <a:bodyPr/>
          <a:lstStyle>
            <a:lvl1pPr marL="0" indent="0">
              <a:buNone/>
              <a:defRPr sz="1200">
                <a:solidFill>
                  <a:schemeClr val="bg1"/>
                </a:solidFill>
              </a:defRPr>
            </a:lvl1pPr>
          </a:lstStyle>
          <a:p>
            <a:pPr lvl="0"/>
            <a:r>
              <a:rPr lang="en-US" dirty="0"/>
              <a:t>Click to edit Master text styles</a:t>
            </a:r>
          </a:p>
        </p:txBody>
      </p:sp>
      <p:sp>
        <p:nvSpPr>
          <p:cNvPr id="11" name="Text Placeholder 15"/>
          <p:cNvSpPr>
            <a:spLocks noGrp="1"/>
          </p:cNvSpPr>
          <p:nvPr>
            <p:ph type="body" sz="quarter" idx="19"/>
          </p:nvPr>
        </p:nvSpPr>
        <p:spPr>
          <a:xfrm>
            <a:off x="4720007" y="5116965"/>
            <a:ext cx="2672036" cy="1027112"/>
          </a:xfrm>
        </p:spPr>
        <p:txBody>
          <a:bodyPr/>
          <a:lstStyle>
            <a:lvl1pPr marL="0" indent="0">
              <a:buNone/>
              <a:defRPr sz="1200">
                <a:solidFill>
                  <a:schemeClr val="bg1"/>
                </a:solidFill>
              </a:defRPr>
            </a:lvl1pPr>
          </a:lstStyle>
          <a:p>
            <a:pPr lvl="0"/>
            <a:r>
              <a:rPr lang="en-US" dirty="0"/>
              <a:t>Click to edit Master text styles</a:t>
            </a:r>
          </a:p>
        </p:txBody>
      </p:sp>
      <p:sp>
        <p:nvSpPr>
          <p:cNvPr id="13" name="Text Placeholder 15"/>
          <p:cNvSpPr>
            <a:spLocks noGrp="1"/>
          </p:cNvSpPr>
          <p:nvPr>
            <p:ph type="body" sz="quarter" idx="21"/>
          </p:nvPr>
        </p:nvSpPr>
        <p:spPr>
          <a:xfrm>
            <a:off x="7736162" y="5116965"/>
            <a:ext cx="2672036" cy="1027112"/>
          </a:xfrm>
        </p:spPr>
        <p:txBody>
          <a:bodyPr/>
          <a:lstStyle>
            <a:lvl1pPr marL="0" indent="0">
              <a:buNone/>
              <a:defRPr sz="1200">
                <a:solidFill>
                  <a:schemeClr val="bg1"/>
                </a:solidFill>
              </a:defRPr>
            </a:lvl1pPr>
          </a:lstStyle>
          <a:p>
            <a:pPr lvl="0"/>
            <a:r>
              <a:rPr lang="en-US" dirty="0"/>
              <a:t>Click to edit Master text styles</a:t>
            </a:r>
          </a:p>
        </p:txBody>
      </p:sp>
      <p:sp>
        <p:nvSpPr>
          <p:cNvPr id="15" name="Picture Placeholder 21"/>
          <p:cNvSpPr>
            <a:spLocks noGrp="1"/>
          </p:cNvSpPr>
          <p:nvPr>
            <p:ph type="pic" sz="quarter" idx="22" hasCustomPrompt="1"/>
          </p:nvPr>
        </p:nvSpPr>
        <p:spPr>
          <a:xfrm>
            <a:off x="1698090" y="2584144"/>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16" name="Picture Placeholder 21"/>
          <p:cNvSpPr>
            <a:spLocks noGrp="1"/>
          </p:cNvSpPr>
          <p:nvPr>
            <p:ph type="pic" sz="quarter" idx="23" hasCustomPrompt="1"/>
          </p:nvPr>
        </p:nvSpPr>
        <p:spPr>
          <a:xfrm>
            <a:off x="4729524" y="2584144"/>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17" name="Picture Placeholder 21"/>
          <p:cNvSpPr>
            <a:spLocks noGrp="1"/>
          </p:cNvSpPr>
          <p:nvPr>
            <p:ph type="pic" sz="quarter" idx="24" hasCustomPrompt="1"/>
          </p:nvPr>
        </p:nvSpPr>
        <p:spPr>
          <a:xfrm>
            <a:off x="7760959" y="2584144"/>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12" name="Title 1"/>
          <p:cNvSpPr>
            <a:spLocks noGrp="1"/>
          </p:cNvSpPr>
          <p:nvPr>
            <p:ph type="title"/>
          </p:nvPr>
        </p:nvSpPr>
        <p:spPr>
          <a:xfrm>
            <a:off x="1698091" y="457200"/>
            <a:ext cx="8763336" cy="900113"/>
          </a:xfrm>
        </p:spPr>
        <p:txBody>
          <a:bodyPr/>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1" name="Title 1"/>
          <p:cNvSpPr>
            <a:spLocks noGrp="1"/>
          </p:cNvSpPr>
          <p:nvPr>
            <p:ph type="title"/>
          </p:nvPr>
        </p:nvSpPr>
        <p:spPr>
          <a:xfrm>
            <a:off x="1698091" y="457200"/>
            <a:ext cx="8763336" cy="900113"/>
          </a:xfrm>
        </p:spPr>
        <p:txBody>
          <a:bodyPr/>
          <a:lstStyle/>
          <a:p>
            <a:r>
              <a:rPr lang="en-US" dirty="0"/>
              <a:t>Click to edit Master title style</a:t>
            </a:r>
          </a:p>
        </p:txBody>
      </p:sp>
      <p:sp>
        <p:nvSpPr>
          <p:cNvPr id="20" name="Picture Placeholder 21"/>
          <p:cNvSpPr>
            <a:spLocks noGrp="1"/>
          </p:cNvSpPr>
          <p:nvPr>
            <p:ph type="pic" sz="quarter" idx="25" hasCustomPrompt="1"/>
          </p:nvPr>
        </p:nvSpPr>
        <p:spPr>
          <a:xfrm>
            <a:off x="1699200" y="1586802"/>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1" name="Picture Placeholder 21"/>
          <p:cNvSpPr>
            <a:spLocks noGrp="1"/>
          </p:cNvSpPr>
          <p:nvPr>
            <p:ph type="pic" sz="quarter" idx="26" hasCustomPrompt="1"/>
          </p:nvPr>
        </p:nvSpPr>
        <p:spPr>
          <a:xfrm>
            <a:off x="4741415" y="1586802"/>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6" name="Picture Placeholder 21"/>
          <p:cNvSpPr>
            <a:spLocks noGrp="1"/>
          </p:cNvSpPr>
          <p:nvPr>
            <p:ph type="pic" sz="quarter" idx="27" hasCustomPrompt="1"/>
          </p:nvPr>
        </p:nvSpPr>
        <p:spPr>
          <a:xfrm>
            <a:off x="7783630" y="1586802"/>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7" name="Picture Placeholder 21"/>
          <p:cNvSpPr>
            <a:spLocks noGrp="1"/>
          </p:cNvSpPr>
          <p:nvPr>
            <p:ph type="pic" sz="quarter" idx="28" hasCustomPrompt="1"/>
          </p:nvPr>
        </p:nvSpPr>
        <p:spPr>
          <a:xfrm>
            <a:off x="1699200" y="4111341"/>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8" name="Picture Placeholder 21"/>
          <p:cNvSpPr>
            <a:spLocks noGrp="1"/>
          </p:cNvSpPr>
          <p:nvPr>
            <p:ph type="pic" sz="quarter" idx="29" hasCustomPrompt="1"/>
          </p:nvPr>
        </p:nvSpPr>
        <p:spPr>
          <a:xfrm>
            <a:off x="4741415" y="4111341"/>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9" name="Picture Placeholder 21"/>
          <p:cNvSpPr>
            <a:spLocks noGrp="1"/>
          </p:cNvSpPr>
          <p:nvPr>
            <p:ph type="pic" sz="quarter" idx="30" hasCustomPrompt="1"/>
          </p:nvPr>
        </p:nvSpPr>
        <p:spPr>
          <a:xfrm>
            <a:off x="7783630" y="4111341"/>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7" name="Title 1"/>
          <p:cNvSpPr>
            <a:spLocks noGrp="1"/>
          </p:cNvSpPr>
          <p:nvPr>
            <p:ph type="title" hasCustomPrompt="1"/>
          </p:nvPr>
        </p:nvSpPr>
        <p:spPr>
          <a:xfrm>
            <a:off x="4207441" y="3901660"/>
            <a:ext cx="3744636" cy="900113"/>
          </a:xfrm>
        </p:spPr>
        <p:txBody>
          <a:bodyPr/>
          <a:lstStyle>
            <a:lvl1pPr algn="ctr">
              <a:defRPr sz="3600" baseline="0">
                <a:solidFill>
                  <a:schemeClr val="bg2"/>
                </a:solidFill>
              </a:defRPr>
            </a:lvl1pPr>
          </a:lstStyle>
          <a:p>
            <a:r>
              <a:rPr lang="en-US" dirty="0"/>
              <a:t>Thank you.</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458968" y="2334768"/>
            <a:ext cx="1274064" cy="1274064"/>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0" y="0"/>
            <a:ext cx="1708030" cy="1708030"/>
          </a:xfrm>
          <a:prstGeom prst="rect">
            <a:avLst/>
          </a:prstGeom>
        </p:spPr>
      </p:pic>
    </p:spTree>
    <p:extLst>
      <p:ext uri="{BB962C8B-B14F-4D97-AF65-F5344CB8AC3E}">
        <p14:creationId xmlns:p14="http://schemas.microsoft.com/office/powerpoint/2010/main" val="1996680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458968" y="2334768"/>
            <a:ext cx="1274064" cy="1274064"/>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0" y="0"/>
            <a:ext cx="1708030" cy="1708030"/>
          </a:xfrm>
          <a:prstGeom prst="rect">
            <a:avLst/>
          </a:prstGeom>
        </p:spPr>
      </p:pic>
      <p:sp>
        <p:nvSpPr>
          <p:cNvPr id="6" name="Title 1"/>
          <p:cNvSpPr>
            <a:spLocks noGrp="1"/>
          </p:cNvSpPr>
          <p:nvPr>
            <p:ph type="title" hasCustomPrompt="1"/>
          </p:nvPr>
        </p:nvSpPr>
        <p:spPr>
          <a:xfrm>
            <a:off x="4207441" y="3901660"/>
            <a:ext cx="3744636" cy="900113"/>
          </a:xfrm>
        </p:spPr>
        <p:txBody>
          <a:bodyPr/>
          <a:lstStyle>
            <a:lvl1pPr algn="ctr">
              <a:defRPr sz="3600" baseline="0">
                <a:solidFill>
                  <a:schemeClr val="bg2"/>
                </a:solidFill>
              </a:defRPr>
            </a:lvl1pPr>
          </a:lstStyle>
          <a:p>
            <a:r>
              <a:rPr lang="en-US" dirty="0"/>
              <a:t>Thank you.</a:t>
            </a:r>
          </a:p>
        </p:txBody>
      </p:sp>
    </p:spTree>
    <p:extLst>
      <p:ext uri="{BB962C8B-B14F-4D97-AF65-F5344CB8AC3E}">
        <p14:creationId xmlns:p14="http://schemas.microsoft.com/office/powerpoint/2010/main" val="831922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pic>
        <p:nvPicPr>
          <p:cNvPr id="17" name="Picture 1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458968" y="2334768"/>
            <a:ext cx="1274064" cy="127406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0" y="0"/>
            <a:ext cx="1708030" cy="1708030"/>
          </a:xfrm>
          <a:prstGeom prst="rect">
            <a:avLst/>
          </a:prstGeom>
        </p:spPr>
      </p:pic>
      <p:sp>
        <p:nvSpPr>
          <p:cNvPr id="6" name="Title 1"/>
          <p:cNvSpPr>
            <a:spLocks noGrp="1"/>
          </p:cNvSpPr>
          <p:nvPr>
            <p:ph type="title" hasCustomPrompt="1"/>
          </p:nvPr>
        </p:nvSpPr>
        <p:spPr>
          <a:xfrm>
            <a:off x="4207441" y="3901660"/>
            <a:ext cx="3744636" cy="900113"/>
          </a:xfrm>
        </p:spPr>
        <p:txBody>
          <a:bodyPr/>
          <a:lstStyle>
            <a:lvl1pPr algn="ctr">
              <a:defRPr sz="3600" baseline="0">
                <a:solidFill>
                  <a:schemeClr val="bg2"/>
                </a:solidFill>
              </a:defRPr>
            </a:lvl1pPr>
          </a:lstStyle>
          <a:p>
            <a:r>
              <a:rPr lang="en-US" dirty="0"/>
              <a:t>Thank you.</a:t>
            </a:r>
          </a:p>
        </p:txBody>
      </p:sp>
    </p:spTree>
    <p:extLst>
      <p:ext uri="{BB962C8B-B14F-4D97-AF65-F5344CB8AC3E}">
        <p14:creationId xmlns:p14="http://schemas.microsoft.com/office/powerpoint/2010/main" val="120275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979631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4" name="Picture Placeholder 6"/>
          <p:cNvSpPr>
            <a:spLocks noGrp="1"/>
          </p:cNvSpPr>
          <p:nvPr>
            <p:ph type="pic" sz="quarter" idx="11" hasCustomPrompt="1"/>
          </p:nvPr>
        </p:nvSpPr>
        <p:spPr>
          <a:xfrm>
            <a:off x="0" y="0"/>
            <a:ext cx="12192000" cy="6857999"/>
          </a:xfrm>
          <a:solidFill>
            <a:schemeClr val="bg2">
              <a:lumMod val="95000"/>
            </a:schemeClr>
          </a:solidFill>
        </p:spPr>
        <p:txBody>
          <a:bodyPr/>
          <a:lstStyle>
            <a:lvl1pPr marL="0" marR="0" indent="0" algn="r" defTabSz="914400" rtl="0" eaLnBrk="1" fontAlgn="auto" latinLnBrk="0" hangingPunct="1">
              <a:lnSpc>
                <a:spcPct val="100000"/>
              </a:lnSpc>
              <a:spcBef>
                <a:spcPts val="0"/>
              </a:spcBef>
              <a:spcAft>
                <a:spcPts val="0"/>
              </a:spcAft>
              <a:buClrTx/>
              <a:buSzTx/>
              <a:buFont typeface="Arial" pitchFamily="34" charset="0"/>
              <a:buNone/>
              <a:tabLst/>
              <a:defRPr sz="1800" baseline="0">
                <a:solidFill>
                  <a:schemeClr val="tx2"/>
                </a:solidFill>
              </a:defRPr>
            </a:lvl1pPr>
          </a:lstStyle>
          <a:p>
            <a:r>
              <a:rPr lang="en-US" dirty="0"/>
              <a:t>Click icon to insert a picture</a:t>
            </a:r>
          </a:p>
        </p:txBody>
      </p:sp>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grpSp>
        <p:nvGrpSpPr>
          <p:cNvPr id="5" name="Group 4"/>
          <p:cNvGrpSpPr/>
          <p:nvPr userDrawn="1"/>
        </p:nvGrpSpPr>
        <p:grpSpPr>
          <a:xfrm>
            <a:off x="0" y="0"/>
            <a:ext cx="1708030" cy="1708030"/>
            <a:chOff x="-19878" y="0"/>
            <a:chExt cx="3416060" cy="341606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7"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9" name="Slide Number Placeholder 5"/>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0" name="Text Placeholder 14"/>
          <p:cNvSpPr>
            <a:spLocks noGrp="1"/>
          </p:cNvSpPr>
          <p:nvPr>
            <p:ph type="body" sz="quarter" idx="13"/>
          </p:nvPr>
        </p:nvSpPr>
        <p:spPr>
          <a:xfrm>
            <a:off x="1698090" y="4729884"/>
            <a:ext cx="8417459" cy="1585192"/>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75385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12" name="Title Placeholder 1"/>
          <p:cNvSpPr>
            <a:spLocks noGrp="1"/>
          </p:cNvSpPr>
          <p:nvPr>
            <p:ph type="title"/>
          </p:nvPr>
        </p:nvSpPr>
        <p:spPr>
          <a:xfrm>
            <a:off x="1698091" y="457200"/>
            <a:ext cx="8763336" cy="900113"/>
          </a:xfrm>
          <a:prstGeom prst="rect">
            <a:avLst/>
          </a:prstGeom>
        </p:spPr>
        <p:txBody>
          <a:bodyPr vert="horz" lIns="0" tIns="0" rIns="0" bIns="0" rtlCol="0" anchor="t" anchorCtr="0">
            <a:noAutofit/>
          </a:bodyPr>
          <a:lstStyle>
            <a:lvl1pPr>
              <a:defRPr sz="5000"/>
            </a:lvl1pPr>
          </a:lstStyle>
          <a:p>
            <a:r>
              <a:rPr lang="en-US" dirty="0"/>
              <a:t>Click to edit Master title style</a:t>
            </a:r>
          </a:p>
        </p:txBody>
      </p:sp>
      <p:sp>
        <p:nvSpPr>
          <p:cNvPr id="13" name="Text Placeholder 2"/>
          <p:cNvSpPr>
            <a:spLocks noGrp="1"/>
          </p:cNvSpPr>
          <p:nvPr>
            <p:ph idx="1"/>
          </p:nvPr>
        </p:nvSpPr>
        <p:spPr>
          <a:xfrm>
            <a:off x="1698091" y="1828800"/>
            <a:ext cx="8763336" cy="44402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4" name="Title 2"/>
          <p:cNvSpPr>
            <a:spLocks noGrp="1"/>
          </p:cNvSpPr>
          <p:nvPr>
            <p:ph type="title"/>
          </p:nvPr>
        </p:nvSpPr>
        <p:spPr>
          <a:xfrm>
            <a:off x="1699200" y="457200"/>
            <a:ext cx="8703782" cy="900113"/>
          </a:xfrm>
        </p:spPr>
        <p:txBody>
          <a:bodyPr/>
          <a:lstStyle>
            <a:lvl1pPr>
              <a:defRPr>
                <a:solidFill>
                  <a:schemeClr val="bg2"/>
                </a:solidFill>
              </a:defRPr>
            </a:lvl1pPr>
          </a:lstStyle>
          <a:p>
            <a:r>
              <a:rPr lang="en-US" dirty="0"/>
              <a:t>Click to edit Master title style</a:t>
            </a:r>
          </a:p>
        </p:txBody>
      </p:sp>
      <p:sp>
        <p:nvSpPr>
          <p:cNvPr id="7" name="Text Placeholder 2"/>
          <p:cNvSpPr>
            <a:spLocks noGrp="1"/>
          </p:cNvSpPr>
          <p:nvPr>
            <p:ph idx="1"/>
          </p:nvPr>
        </p:nvSpPr>
        <p:spPr>
          <a:xfrm>
            <a:off x="1699200" y="1828800"/>
            <a:ext cx="8703782" cy="4440238"/>
          </a:xfrm>
          <a:prstGeom prst="rect">
            <a:avLst/>
          </a:prstGeom>
        </p:spPr>
        <p:txBody>
          <a:bodyPr vert="horz" lIns="0" tIns="0" rIns="0" bIns="0" rtlCol="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05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Gray">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937240" y="6983506"/>
            <a:ext cx="645160" cy="183515"/>
          </a:xfrm>
        </p:spPr>
        <p:txBody>
          <a:bodyPr/>
          <a:lstStyle/>
          <a:p>
            <a:fld id="{0D558541-60C9-42A2-8392-FF12533A6B7A}" type="slidenum">
              <a:rPr lang="en-US" smtClean="0"/>
              <a:pPr/>
              <a:t>‹#›</a:t>
            </a:fld>
            <a:endParaRPr lang="en-US" dirty="0"/>
          </a:p>
        </p:txBody>
      </p:sp>
      <p:sp>
        <p:nvSpPr>
          <p:cNvPr id="3" name="Title 2"/>
          <p:cNvSpPr>
            <a:spLocks noGrp="1"/>
          </p:cNvSpPr>
          <p:nvPr>
            <p:ph type="title"/>
          </p:nvPr>
        </p:nvSpPr>
        <p:spPr>
          <a:xfrm>
            <a:off x="1699200" y="457200"/>
            <a:ext cx="8714923" cy="900113"/>
          </a:xfrm>
        </p:spPr>
        <p:txBody>
          <a:bodyPr/>
          <a:lstStyle>
            <a:lvl1pPr>
              <a:defRPr>
                <a:solidFill>
                  <a:schemeClr val="bg2"/>
                </a:solidFill>
              </a:defRPr>
            </a:lvl1pPr>
          </a:lstStyle>
          <a:p>
            <a:r>
              <a:rPr lang="en-US" dirty="0"/>
              <a:t>Click to edit Master title style</a:t>
            </a:r>
          </a:p>
        </p:txBody>
      </p:sp>
      <p:sp>
        <p:nvSpPr>
          <p:cNvPr id="14" name="Text Placeholder 2"/>
          <p:cNvSpPr>
            <a:spLocks noGrp="1"/>
          </p:cNvSpPr>
          <p:nvPr>
            <p:ph idx="1"/>
          </p:nvPr>
        </p:nvSpPr>
        <p:spPr>
          <a:xfrm>
            <a:off x="1699200" y="1828800"/>
            <a:ext cx="8714922" cy="4440238"/>
          </a:xfrm>
          <a:prstGeom prst="rect">
            <a:avLst/>
          </a:prstGeom>
        </p:spPr>
        <p:txBody>
          <a:bodyPr vert="horz" lIns="0" tIns="0" rIns="0" bIns="0" rtlCol="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p:cNvGrpSpPr/>
          <p:nvPr userDrawn="1"/>
        </p:nvGrpSpPr>
        <p:grpSpPr>
          <a:xfrm>
            <a:off x="0" y="0"/>
            <a:ext cx="1708030" cy="1708030"/>
            <a:chOff x="-19878" y="0"/>
            <a:chExt cx="3416060" cy="3416060"/>
          </a:xfrm>
        </p:grpSpPr>
        <p:pic>
          <p:nvPicPr>
            <p:cNvPr id="22" name="Picture 21"/>
            <p:cNvPicPr>
              <a:picLocks noChangeAspect="1"/>
            </p:cNvPicPr>
            <p:nvPr userDrawn="1"/>
          </p:nvPicPr>
          <p:blipFill>
            <a:blip r:embed="rId50">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3" name="Infusion_white.pdf"/>
            <p:cNvPicPr>
              <a:picLocks noChangeAspect="1"/>
            </p:cNvPicPr>
            <p:nvPr userDrawn="1"/>
          </p:nvPicPr>
          <p:blipFill>
            <a:blip r:embed="rId51"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24" name="Picture 23"/>
          <p:cNvPicPr>
            <a:picLocks noChangeAspect="1"/>
          </p:cNvPicPr>
          <p:nvPr userDrawn="1"/>
        </p:nvPicPr>
        <p:blipFill>
          <a:blip r:embed="rId52">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2" name="Title Placeholder 1"/>
          <p:cNvSpPr>
            <a:spLocks noGrp="1"/>
          </p:cNvSpPr>
          <p:nvPr>
            <p:ph type="title"/>
          </p:nvPr>
        </p:nvSpPr>
        <p:spPr>
          <a:xfrm>
            <a:off x="1698091" y="457200"/>
            <a:ext cx="8763336" cy="900113"/>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1698091" y="1828800"/>
            <a:ext cx="8763336" cy="44402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p:cNvSpPr>
            <a:spLocks noGrp="1"/>
          </p:cNvSpPr>
          <p:nvPr>
            <p:ph type="sldNum" sz="quarter" idx="4"/>
          </p:nvPr>
        </p:nvSpPr>
        <p:spPr>
          <a:xfrm>
            <a:off x="11375658" y="6552420"/>
            <a:ext cx="645160" cy="183515"/>
          </a:xfrm>
          <a:prstGeom prst="rect">
            <a:avLst/>
          </a:prstGeom>
        </p:spPr>
        <p:txBody>
          <a:bodyPr vert="horz" wrap="none" lIns="0" tIns="0" rIns="0" bIns="0" rtlCol="0" anchor="b" anchorCtr="0"/>
          <a:lstStyle>
            <a:lvl1pPr algn="r">
              <a:lnSpc>
                <a:spcPct val="85000"/>
              </a:lnSpc>
              <a:defRPr sz="1000">
                <a:solidFill>
                  <a:schemeClr val="bg2"/>
                </a:solidFill>
              </a:defRPr>
            </a:lvl1pPr>
          </a:lstStyle>
          <a:p>
            <a:fld id="{0D558541-60C9-42A2-8392-FF12533A6B7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700" r:id="rId4"/>
    <p:sldLayoutId id="2147483701" r:id="rId5"/>
    <p:sldLayoutId id="2147483702" r:id="rId6"/>
    <p:sldLayoutId id="2147483650" r:id="rId7"/>
    <p:sldLayoutId id="2147483668" r:id="rId8"/>
    <p:sldLayoutId id="2147483660" r:id="rId9"/>
    <p:sldLayoutId id="2147483656" r:id="rId10"/>
    <p:sldLayoutId id="2147483672" r:id="rId11"/>
    <p:sldLayoutId id="2147483663" r:id="rId12"/>
    <p:sldLayoutId id="2147483667" r:id="rId13"/>
    <p:sldLayoutId id="2147483671" r:id="rId14"/>
    <p:sldLayoutId id="2147483666" r:id="rId15"/>
    <p:sldLayoutId id="2147483669" r:id="rId16"/>
    <p:sldLayoutId id="2147483670" r:id="rId17"/>
    <p:sldLayoutId id="2147483678" r:id="rId18"/>
    <p:sldLayoutId id="2147483673" r:id="rId19"/>
    <p:sldLayoutId id="2147483677" r:id="rId20"/>
    <p:sldLayoutId id="2147483693" r:id="rId21"/>
    <p:sldLayoutId id="2147483680" r:id="rId22"/>
    <p:sldLayoutId id="2147483681" r:id="rId23"/>
    <p:sldLayoutId id="2147483682" r:id="rId24"/>
    <p:sldLayoutId id="2147483687" r:id="rId25"/>
    <p:sldLayoutId id="2147483688" r:id="rId26"/>
    <p:sldLayoutId id="2147483689" r:id="rId27"/>
    <p:sldLayoutId id="2147483696" r:id="rId28"/>
    <p:sldLayoutId id="2147483699" r:id="rId29"/>
    <p:sldLayoutId id="2147483697" r:id="rId30"/>
    <p:sldLayoutId id="2147483685" r:id="rId31"/>
    <p:sldLayoutId id="2147483683" r:id="rId32"/>
    <p:sldLayoutId id="2147483679" r:id="rId33"/>
    <p:sldLayoutId id="2147483686" r:id="rId34"/>
    <p:sldLayoutId id="2147483698" r:id="rId35"/>
    <p:sldLayoutId id="2147483707" r:id="rId36"/>
    <p:sldLayoutId id="2147483694" r:id="rId37"/>
    <p:sldLayoutId id="2147483695" r:id="rId38"/>
    <p:sldLayoutId id="2147483652" r:id="rId39"/>
    <p:sldLayoutId id="2147483692" r:id="rId40"/>
    <p:sldLayoutId id="2147483657" r:id="rId41"/>
    <p:sldLayoutId id="2147483658" r:id="rId42"/>
    <p:sldLayoutId id="2147483654" r:id="rId43"/>
    <p:sldLayoutId id="2147483655" r:id="rId44"/>
    <p:sldLayoutId id="2147483659" r:id="rId45"/>
    <p:sldLayoutId id="2147483705" r:id="rId46"/>
    <p:sldLayoutId id="2147483704" r:id="rId47"/>
    <p:sldLayoutId id="2147483706" r:id="rId48"/>
  </p:sldLayoutIdLst>
  <p:hf hdr="0"/>
  <p:txStyles>
    <p:titleStyle>
      <a:lvl1pPr algn="l" defTabSz="914400" rtl="0" eaLnBrk="1" latinLnBrk="0" hangingPunct="1">
        <a:lnSpc>
          <a:spcPct val="90000"/>
        </a:lnSpc>
        <a:spcBef>
          <a:spcPct val="0"/>
        </a:spcBef>
        <a:buNone/>
        <a:defRPr sz="5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15.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7.xml"/><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emf"/><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5" Type="http://schemas.openxmlformats.org/officeDocument/2006/relationships/hyperlink" Target="https://support.office.com/en-us/article/Insert-pictures-3c51edf4-22e1-460a-b372-9329a8724344" TargetMode="Externa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hyperlink" Target="https://support.office.com/en-us/article/Insert-pictures-3c51edf4-22e1-460a-b372-9329a8724344" TargetMode="External"/><Relationship Id="rId3" Type="http://schemas.openxmlformats.org/officeDocument/2006/relationships/image" Target="../media/image67.jpeg"/><Relationship Id="rId7" Type="http://schemas.openxmlformats.org/officeDocument/2006/relationships/image" Target="../media/image65.png"/><Relationship Id="rId2" Type="http://schemas.openxmlformats.org/officeDocument/2006/relationships/hyperlink" Target="https://support.office.com/en-US/Article/Crop-a-picture-14d69647-bc93-4f06-9528-df95103aa1e6" TargetMode="External"/><Relationship Id="rId1" Type="http://schemas.openxmlformats.org/officeDocument/2006/relationships/slideLayout" Target="../slideLayouts/slideLayout10.xml"/><Relationship Id="rId6" Type="http://schemas.openxmlformats.org/officeDocument/2006/relationships/image" Target="../media/image64.png"/><Relationship Id="rId11" Type="http://schemas.openxmlformats.org/officeDocument/2006/relationships/image" Target="../media/image72.jpeg"/><Relationship Id="rId5" Type="http://schemas.openxmlformats.org/officeDocument/2006/relationships/image" Target="../media/image69.png"/><Relationship Id="rId10" Type="http://schemas.openxmlformats.org/officeDocument/2006/relationships/image" Target="../media/image71.jpeg"/><Relationship Id="rId4" Type="http://schemas.openxmlformats.org/officeDocument/2006/relationships/image" Target="../media/image68.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a:ln>
            <a:noFill/>
          </a:ln>
        </p:spPr>
      </p:sp>
      <p:sp>
        <p:nvSpPr>
          <p:cNvPr id="3" name="Title 3"/>
          <p:cNvSpPr txBox="1">
            <a:spLocks/>
          </p:cNvSpPr>
          <p:nvPr/>
        </p:nvSpPr>
        <p:spPr>
          <a:xfrm>
            <a:off x="1700784" y="457200"/>
            <a:ext cx="6650387" cy="769441"/>
          </a:xfrm>
          <a:prstGeom prst="rect">
            <a:avLst/>
          </a:prstGeom>
          <a:ln w="12700">
            <a:round/>
          </a:ln>
        </p:spPr>
        <p:txBody>
          <a:bodyPr wrap="square" lIns="38100" tIns="38100" rIns="38100" bIns="38100" anchor="t">
            <a:spAutoFit/>
          </a:bodyPr>
          <a:lstStyle>
            <a:lvl1pPr marL="0" marR="0" indent="0" algn="l" defTabSz="914400" rtl="0" latinLnBrk="0">
              <a:lnSpc>
                <a:spcPct val="90000"/>
              </a:lnSpc>
              <a:spcBef>
                <a:spcPts val="0"/>
              </a:spcBef>
              <a:spcAft>
                <a:spcPts val="0"/>
              </a:spcAft>
              <a:buClrTx/>
              <a:buSzTx/>
              <a:buFontTx/>
              <a:buNone/>
              <a:tabLst/>
              <a:defRPr kumimoji="0" sz="11000" b="1" i="0" u="none" strike="noStrike" cap="none" spc="-600" normalizeH="0" baseline="0" dirty="0">
                <a:ln>
                  <a:noFill/>
                </a:ln>
                <a:solidFill>
                  <a:srgbClr val="A7A7A7"/>
                </a:solidFill>
                <a:effectLst/>
                <a:uFillTx/>
                <a:latin typeface="Arial"/>
                <a:ea typeface="Arial"/>
                <a:cs typeface="Arial"/>
                <a:sym typeface="Helvetica"/>
              </a:defRPr>
            </a:lvl1pPr>
            <a:lvl2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2pPr>
            <a:lvl3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3pPr>
            <a:lvl4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4pPr>
            <a:lvl5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5pPr>
            <a:lvl6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6pPr>
            <a:lvl7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7pPr>
            <a:lvl8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8pPr>
            <a:lvl9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9pPr>
          </a:lstStyle>
          <a:p>
            <a:pPr hangingPunct="1"/>
            <a:r>
              <a:rPr lang="pl-PL" sz="5000" b="0" spc="-75" dirty="0" smtClean="0">
                <a:solidFill>
                  <a:schemeClr val="tx1"/>
                </a:solidFill>
              </a:rPr>
              <a:t>Infusion.js #1</a:t>
            </a:r>
            <a:endParaRPr lang="en-US" sz="5000" b="0" spc="-75" dirty="0">
              <a:solidFill>
                <a:schemeClr val="tx1"/>
              </a:solidFill>
            </a:endParaRPr>
          </a:p>
        </p:txBody>
      </p:sp>
      <p:sp>
        <p:nvSpPr>
          <p:cNvPr id="4" name="Text Placeholder 17"/>
          <p:cNvSpPr txBox="1">
            <a:spLocks/>
          </p:cNvSpPr>
          <p:nvPr/>
        </p:nvSpPr>
        <p:spPr>
          <a:xfrm>
            <a:off x="1661028" y="2200761"/>
            <a:ext cx="7408175" cy="2861569"/>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accent2"/>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pl-PL" dirty="0" smtClean="0"/>
              <a:t>I</a:t>
            </a:r>
            <a:r>
              <a:rPr lang="en-US" dirty="0" err="1" smtClean="0"/>
              <a:t>ntroduction</a:t>
            </a:r>
            <a:r>
              <a:rPr lang="en-US" dirty="0" smtClean="0"/>
              <a:t> </a:t>
            </a:r>
            <a:r>
              <a:rPr lang="en-US" dirty="0"/>
              <a:t>to JSWonderland</a:t>
            </a:r>
            <a:r>
              <a:rPr lang="en-US" dirty="0">
                <a:solidFill>
                  <a:schemeClr val="bg1"/>
                </a:solidFill>
              </a:rPr>
              <a:t/>
            </a:r>
            <a:br>
              <a:rPr lang="en-US" dirty="0">
                <a:solidFill>
                  <a:schemeClr val="bg1"/>
                </a:solidFill>
              </a:rPr>
            </a:br>
            <a:r>
              <a:rPr lang="en-US" sz="2200" dirty="0">
                <a:solidFill>
                  <a:schemeClr val="bg1"/>
                </a:solidFill>
              </a:rPr>
              <a:t> </a:t>
            </a:r>
            <a:r>
              <a:rPr lang="en-US" dirty="0">
                <a:solidFill>
                  <a:schemeClr val="bg1"/>
                </a:solidFill>
              </a:rPr>
              <a:t/>
            </a:r>
            <a:br>
              <a:rPr lang="en-US" dirty="0">
                <a:solidFill>
                  <a:schemeClr val="bg1"/>
                </a:solidFill>
              </a:rPr>
            </a:br>
            <a:r>
              <a:rPr lang="pl-PL" sz="1600" dirty="0" smtClean="0">
                <a:solidFill>
                  <a:schemeClr val="bg1"/>
                </a:solidFill>
              </a:rPr>
              <a:t>Marcin Dudek</a:t>
            </a:r>
            <a:r>
              <a:rPr lang="en-US" sz="1600" dirty="0">
                <a:solidFill>
                  <a:schemeClr val="bg1"/>
                </a:solidFill>
              </a:rPr>
              <a:t/>
            </a:r>
            <a:br>
              <a:rPr lang="en-US" sz="1600" dirty="0">
                <a:solidFill>
                  <a:schemeClr val="bg1"/>
                </a:solidFill>
              </a:rPr>
            </a:br>
            <a:r>
              <a:rPr lang="pl-PL" sz="1600" dirty="0" smtClean="0">
                <a:solidFill>
                  <a:schemeClr val="bg1"/>
                </a:solidFill>
              </a:rPr>
              <a:t>Tomek Łaszkiewicz</a:t>
            </a:r>
            <a:r>
              <a:rPr lang="en-US" sz="1600" dirty="0">
                <a:solidFill>
                  <a:schemeClr val="bg1"/>
                </a:solidFill>
              </a:rPr>
              <a:t/>
            </a:r>
            <a:br>
              <a:rPr lang="en-US" sz="1600" dirty="0">
                <a:solidFill>
                  <a:schemeClr val="bg1"/>
                </a:solidFill>
              </a:rPr>
            </a:br>
            <a:r>
              <a:rPr lang="pl-PL" sz="1600" dirty="0" smtClean="0">
                <a:solidFill>
                  <a:schemeClr val="bg1"/>
                </a:solidFill>
              </a:rPr>
              <a:t>30</a:t>
            </a:r>
            <a:r>
              <a:rPr lang="en-US" sz="1600" dirty="0" smtClean="0">
                <a:solidFill>
                  <a:schemeClr val="bg1"/>
                </a:solidFill>
              </a:rPr>
              <a:t>/0</a:t>
            </a:r>
            <a:r>
              <a:rPr lang="pl-PL" sz="1600" dirty="0" smtClean="0">
                <a:solidFill>
                  <a:schemeClr val="bg1"/>
                </a:solidFill>
              </a:rPr>
              <a:t>3</a:t>
            </a:r>
            <a:r>
              <a:rPr lang="en-US" sz="1600" dirty="0" smtClean="0">
                <a:solidFill>
                  <a:schemeClr val="bg1"/>
                </a:solidFill>
              </a:rPr>
              <a:t>/</a:t>
            </a:r>
            <a:r>
              <a:rPr lang="pl-PL" sz="1600" dirty="0" smtClean="0">
                <a:solidFill>
                  <a:schemeClr val="bg1"/>
                </a:solidFill>
              </a:rPr>
              <a:t>2017</a:t>
            </a:r>
            <a:r>
              <a:rPr lang="en-US" sz="1600" dirty="0" smtClean="0">
                <a:solidFill>
                  <a:schemeClr val="bg1"/>
                </a:solidFill>
              </a:rPr>
              <a:t> </a:t>
            </a:r>
            <a:r>
              <a:rPr lang="pl-PL" sz="1600" dirty="0" smtClean="0">
                <a:solidFill>
                  <a:schemeClr val="bg1"/>
                </a:solidFill>
              </a:rPr>
              <a:t>Wrocław</a:t>
            </a:r>
            <a:endParaRPr lang="en-US" sz="1600" dirty="0">
              <a:solidFill>
                <a:schemeClr val="bg1"/>
              </a:solidFill>
            </a:endParaRPr>
          </a:p>
        </p:txBody>
      </p:sp>
    </p:spTree>
    <p:extLst>
      <p:ext uri="{BB962C8B-B14F-4D97-AF65-F5344CB8AC3E}">
        <p14:creationId xmlns:p14="http://schemas.microsoft.com/office/powerpoint/2010/main" val="897572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10</a:t>
            </a:fld>
            <a:endParaRPr lang="en-US" dirty="0"/>
          </a:p>
        </p:txBody>
      </p:sp>
      <p:sp>
        <p:nvSpPr>
          <p:cNvPr id="3" name="Title 2"/>
          <p:cNvSpPr>
            <a:spLocks noGrp="1"/>
          </p:cNvSpPr>
          <p:nvPr>
            <p:ph type="title"/>
          </p:nvPr>
        </p:nvSpPr>
        <p:spPr/>
        <p:txBody>
          <a:bodyPr/>
          <a:lstStyle/>
          <a:p>
            <a:r>
              <a:rPr lang="en-US" dirty="0"/>
              <a:t>One Line Headline Arial 50 pt.</a:t>
            </a:r>
          </a:p>
        </p:txBody>
      </p:sp>
      <p:sp>
        <p:nvSpPr>
          <p:cNvPr id="5" name="Text Placeholder 2"/>
          <p:cNvSpPr>
            <a:spLocks noGrp="1"/>
          </p:cNvSpPr>
          <p:nvPr>
            <p:ph idx="1"/>
          </p:nvPr>
        </p:nvSpPr>
        <p:spPr>
          <a:xfrm>
            <a:off x="1698091" y="1828800"/>
            <a:ext cx="8763336" cy="4723620"/>
          </a:xfrm>
          <a:prstGeom prst="rect">
            <a:avLst/>
          </a:prstGeom>
        </p:spPr>
        <p:txBody>
          <a:bodyPr vert="horz" lIns="0" tIns="0" rIns="0" bIns="0" rtlCol="0">
            <a:noAutofit/>
          </a:bodyPr>
          <a:lstStyle/>
          <a:p>
            <a:r>
              <a:rPr lang="en-US" dirty="0"/>
              <a:t>Main Sentence Arial 36 pt. Sed aliquam, nunc eget euismod ullamcor per.</a:t>
            </a:r>
          </a:p>
          <a:p>
            <a:pPr marL="457200" lvl="1" indent="-457200">
              <a:buFont typeface="Arial" charset="0"/>
              <a:buChar char="•"/>
            </a:pPr>
            <a:r>
              <a:rPr lang="en-US" dirty="0"/>
              <a:t>First Bullet Arial 27 pt. Sed aliquam, nunc eget euismod ullamcor per.</a:t>
            </a:r>
          </a:p>
          <a:p>
            <a:pPr lvl="2"/>
            <a:r>
              <a:rPr lang="en-US" dirty="0"/>
              <a:t>Second Bullet Arial 27 pt. Sed aliquam, nunc eget euismod ullamcor per.</a:t>
            </a:r>
          </a:p>
          <a:p>
            <a:pPr lvl="3"/>
            <a:r>
              <a:rPr lang="en-US" dirty="0"/>
              <a:t>Third Bullet 20 pt. Sed aliquam, nunc eget euismod ullamcor per, lectus nunc ullamcorper orci.</a:t>
            </a:r>
          </a:p>
          <a:p>
            <a:pPr lvl="4"/>
            <a:r>
              <a:rPr lang="en-US" dirty="0"/>
              <a:t>Fourth bullet 16 pt. Sed aliquam, nunc eget euismod ullamcor per, lectus nunc ullamcorper orci, Maecenas vitae nulla consequat libero cursus venenatis.</a:t>
            </a:r>
          </a:p>
          <a:p>
            <a:pPr lvl="4"/>
            <a:endParaRPr lang="en-US" dirty="0"/>
          </a:p>
        </p:txBody>
      </p:sp>
    </p:spTree>
    <p:extLst>
      <p:ext uri="{BB962C8B-B14F-4D97-AF65-F5344CB8AC3E}">
        <p14:creationId xmlns:p14="http://schemas.microsoft.com/office/powerpoint/2010/main" val="1698292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698091" y="457200"/>
            <a:ext cx="4559834" cy="1756433"/>
          </a:xfrm>
        </p:spPr>
        <p:txBody>
          <a:bodyPr/>
          <a:lstStyle/>
          <a:p>
            <a:r>
              <a:rPr lang="en-US" dirty="0"/>
              <a:t>Slide Divider Arial 50 pt.</a:t>
            </a:r>
          </a:p>
        </p:txBody>
      </p:sp>
      <p:sp>
        <p:nvSpPr>
          <p:cNvPr id="6" name="Slide Number Placeholder 1"/>
          <p:cNvSpPr txBox="1">
            <a:spLocks/>
          </p:cNvSpPr>
          <p:nvPr/>
        </p:nvSpPr>
        <p:spPr>
          <a:xfrm>
            <a:off x="11375658" y="6552420"/>
            <a:ext cx="645160" cy="1835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8"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9"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0"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1"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spTree>
    <p:extLst>
      <p:ext uri="{BB962C8B-B14F-4D97-AF65-F5344CB8AC3E}">
        <p14:creationId xmlns:p14="http://schemas.microsoft.com/office/powerpoint/2010/main" val="22332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0937240" y="6983506"/>
            <a:ext cx="645160" cy="183515"/>
          </a:xfrm>
        </p:spPr>
        <p:txBody>
          <a:bodyPr/>
          <a:lstStyle/>
          <a:p>
            <a:fld id="{0D558541-60C9-42A2-8392-FF12533A6B7A}" type="slidenum">
              <a:rPr lang="en-US" smtClean="0"/>
              <a:pPr/>
              <a:t>12</a:t>
            </a:fld>
            <a:endParaRPr lang="en-US" dirty="0"/>
          </a:p>
        </p:txBody>
      </p:sp>
      <p:sp>
        <p:nvSpPr>
          <p:cNvPr id="3" name="Title 2"/>
          <p:cNvSpPr>
            <a:spLocks noGrp="1"/>
          </p:cNvSpPr>
          <p:nvPr>
            <p:ph type="title"/>
          </p:nvPr>
        </p:nvSpPr>
        <p:spPr>
          <a:xfrm>
            <a:off x="595871" y="1179069"/>
            <a:ext cx="4289799" cy="4231443"/>
          </a:xfrm>
        </p:spPr>
        <p:txBody>
          <a:bodyPr/>
          <a:lstStyle/>
          <a:p>
            <a:r>
              <a:rPr lang="en-US" sz="4600" dirty="0"/>
              <a:t>Infusion helps expedite </a:t>
            </a:r>
            <a:r>
              <a:rPr lang="en-US" sz="4600" dirty="0">
                <a:solidFill>
                  <a:schemeClr val="accent5"/>
                </a:solidFill>
              </a:rPr>
              <a:t>digital business</a:t>
            </a:r>
            <a:br>
              <a:rPr lang="en-US" sz="4600" dirty="0">
                <a:solidFill>
                  <a:schemeClr val="accent5"/>
                </a:solidFill>
              </a:rPr>
            </a:br>
            <a:r>
              <a:rPr lang="en-US" sz="4600" dirty="0">
                <a:solidFill>
                  <a:schemeClr val="accent5"/>
                </a:solidFill>
              </a:rPr>
              <a:t>transformation </a:t>
            </a:r>
            <a:r>
              <a:rPr lang="en-US" sz="4600" dirty="0"/>
              <a:t>for the enterprise.</a:t>
            </a:r>
          </a:p>
        </p:txBody>
      </p:sp>
      <p:pic>
        <p:nvPicPr>
          <p:cNvPr id="7" name="Picture Placeholder 6"/>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a:xfrm>
            <a:off x="5192487" y="0"/>
            <a:ext cx="6999513" cy="6858000"/>
          </a:xfrm>
        </p:spPr>
      </p:pic>
      <p:pic>
        <p:nvPicPr>
          <p:cNvPr id="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929364" y="5835055"/>
            <a:ext cx="514057" cy="558527"/>
          </a:xfrm>
          <a:prstGeom prst="rect">
            <a:avLst/>
          </a:prstGeom>
          <a:ln w="12700" cap="flat">
            <a:noFill/>
            <a:miter lim="400000"/>
          </a:ln>
          <a:effectLst/>
        </p:spPr>
      </p:pic>
      <p:pic>
        <p:nvPicPr>
          <p:cNvPr id="9"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747008" y="3531672"/>
            <a:ext cx="1085850" cy="1179784"/>
          </a:xfrm>
          <a:prstGeom prst="rect">
            <a:avLst/>
          </a:prstGeom>
          <a:ln w="12700" cap="flat">
            <a:noFill/>
            <a:miter lim="400000"/>
          </a:ln>
          <a:effectLst/>
        </p:spPr>
      </p:pic>
      <p:pic>
        <p:nvPicPr>
          <p:cNvPr id="10"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714679" y="2656546"/>
            <a:ext cx="630937" cy="685517"/>
          </a:xfrm>
          <a:prstGeom prst="rect">
            <a:avLst/>
          </a:prstGeom>
          <a:ln w="12700" cap="flat">
            <a:noFill/>
            <a:miter lim="400000"/>
          </a:ln>
          <a:effectLst/>
        </p:spPr>
      </p:pic>
      <p:pic>
        <p:nvPicPr>
          <p:cNvPr id="11"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620102" y="4705851"/>
            <a:ext cx="820089" cy="891032"/>
          </a:xfrm>
          <a:prstGeom prst="rect">
            <a:avLst/>
          </a:prstGeom>
          <a:ln w="12700" cap="flat">
            <a:noFill/>
            <a:miter lim="400000"/>
          </a:ln>
          <a:effectLst/>
        </p:spPr>
      </p:pic>
      <p:pic>
        <p:nvPicPr>
          <p:cNvPr id="12"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904621" y="5410512"/>
            <a:ext cx="514057" cy="558527"/>
          </a:xfrm>
          <a:prstGeom prst="rect">
            <a:avLst/>
          </a:prstGeom>
          <a:ln w="12700" cap="flat">
            <a:noFill/>
            <a:miter lim="400000"/>
          </a:ln>
          <a:effectLst/>
        </p:spPr>
      </p:pic>
      <p:pic>
        <p:nvPicPr>
          <p:cNvPr id="13"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100314" y="2098019"/>
            <a:ext cx="514057" cy="558527"/>
          </a:xfrm>
          <a:prstGeom prst="rect">
            <a:avLst/>
          </a:prstGeom>
          <a:ln w="12700" cap="flat">
            <a:noFill/>
            <a:miter lim="400000"/>
          </a:ln>
          <a:effectLst/>
        </p:spPr>
      </p:pic>
      <p:sp>
        <p:nvSpPr>
          <p:cNvPr id="16" name="Slide Number Placeholder 3"/>
          <p:cNvSpPr txBox="1">
            <a:spLocks/>
          </p:cNvSpPr>
          <p:nvPr/>
        </p:nvSpPr>
        <p:spPr>
          <a:xfrm>
            <a:off x="11375658" y="6552420"/>
            <a:ext cx="645160" cy="183515"/>
          </a:xfrm>
          <a:prstGeom prst="rect">
            <a:avLst/>
          </a:prstGeom>
          <a:solidFill>
            <a:schemeClr val="bg2">
              <a:lumMod val="95000"/>
            </a:schemeClr>
          </a:solidFill>
        </p:spPr>
        <p:txBody>
          <a:bodyPr vert="horz" lIns="0" tIns="0" rIns="0" bIns="0" rtlCol="0">
            <a:noAutofit/>
          </a:bodyPr>
          <a:lstStyle>
            <a:lvl1pPr marL="45720" indent="0" algn="l" defTabSz="914400" rtl="0" eaLnBrk="1" latinLnBrk="0" hangingPunct="1">
              <a:lnSpc>
                <a:spcPct val="100000"/>
              </a:lnSpc>
              <a:spcBef>
                <a:spcPts val="1200"/>
              </a:spcBef>
              <a:buFont typeface="Arial" pitchFamily="34" charset="0"/>
              <a:buNone/>
              <a:defRPr sz="18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fld id="{0D558541-60C9-42A2-8392-FF12533A6B7A}" type="slidenum">
              <a:rPr lang="en-US" smtClean="0"/>
              <a:pPr/>
              <a:t>12</a:t>
            </a:fld>
            <a:endParaRPr lang="en-US" dirty="0"/>
          </a:p>
        </p:txBody>
      </p:sp>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9"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12</a:t>
            </a:fld>
            <a:endParaRPr lang="en-US" dirty="0"/>
          </a:p>
        </p:txBody>
      </p:sp>
      <p:pic>
        <p:nvPicPr>
          <p:cNvPr id="17"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906842" y="647848"/>
            <a:ext cx="514057" cy="558527"/>
          </a:xfrm>
          <a:prstGeom prst="rect">
            <a:avLst/>
          </a:prstGeom>
          <a:ln w="12700" cap="flat">
            <a:noFill/>
            <a:miter lim="400000"/>
          </a:ln>
          <a:effectLst/>
        </p:spPr>
      </p:pic>
      <p:pic>
        <p:nvPicPr>
          <p:cNvPr id="20"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554092" y="1655106"/>
            <a:ext cx="514057" cy="558527"/>
          </a:xfrm>
          <a:prstGeom prst="rect">
            <a:avLst/>
          </a:prstGeom>
          <a:ln w="12700" cap="flat">
            <a:noFill/>
            <a:miter lim="400000"/>
          </a:ln>
          <a:effectLst/>
        </p:spPr>
      </p:pic>
    </p:spTree>
    <p:extLst>
      <p:ext uri="{BB962C8B-B14F-4D97-AF65-F5344CB8AC3E}">
        <p14:creationId xmlns:p14="http://schemas.microsoft.com/office/powerpoint/2010/main" val="5860783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D558541-60C9-42A2-8392-FF12533A6B7A}" type="slidenum">
              <a:rPr lang="en-US" smtClean="0"/>
              <a:pPr/>
              <a:t>13</a:t>
            </a:fld>
            <a:endParaRPr lang="en-US" dirty="0"/>
          </a:p>
        </p:txBody>
      </p:sp>
      <p:pic>
        <p:nvPicPr>
          <p:cNvPr id="6" name="Picture Placeholder 5"/>
          <p:cNvPicPr>
            <a:picLocks noGrp="1" noChangeAspect="1"/>
          </p:cNvPicPr>
          <p:nvPr>
            <p:ph type="pic" sz="quarter" idx="12"/>
          </p:nvPr>
        </p:nvPicPr>
        <p:blipFill rotWithShape="1">
          <a:blip r:embed="rId2" cstate="hqprint">
            <a:extLst>
              <a:ext uri="{28A0092B-C50C-407E-A947-70E740481C1C}">
                <a14:useLocalDpi xmlns:a14="http://schemas.microsoft.com/office/drawing/2010/main"/>
              </a:ext>
            </a:extLst>
          </a:blip>
          <a:srcRect/>
          <a:stretch/>
        </p:blipFill>
        <p:spPr>
          <a:xfrm>
            <a:off x="-9526" y="0"/>
            <a:ext cx="6965495" cy="6858000"/>
          </a:xfrm>
        </p:spPr>
      </p:pic>
      <p:sp>
        <p:nvSpPr>
          <p:cNvPr id="4" name="Title 3"/>
          <p:cNvSpPr>
            <a:spLocks noGrp="1"/>
          </p:cNvSpPr>
          <p:nvPr>
            <p:ph type="title"/>
          </p:nvPr>
        </p:nvSpPr>
        <p:spPr>
          <a:xfrm>
            <a:off x="7600828" y="1262632"/>
            <a:ext cx="3957760" cy="4948808"/>
          </a:xfrm>
        </p:spPr>
        <p:txBody>
          <a:bodyPr/>
          <a:lstStyle/>
          <a:p>
            <a:r>
              <a:rPr lang="en-US" dirty="0"/>
              <a:t>We rapidly develop innovative products and platforms through our blend of </a:t>
            </a:r>
            <a:r>
              <a:rPr lang="en-US" dirty="0">
                <a:solidFill>
                  <a:schemeClr val="accent5"/>
                </a:solidFill>
              </a:rPr>
              <a:t>smart software</a:t>
            </a:r>
            <a:br>
              <a:rPr lang="en-US" dirty="0">
                <a:solidFill>
                  <a:schemeClr val="accent5"/>
                </a:solidFill>
              </a:rPr>
            </a:br>
            <a:r>
              <a:rPr lang="en-US" dirty="0">
                <a:solidFill>
                  <a:schemeClr val="accent5"/>
                </a:solidFill>
              </a:rPr>
              <a:t>engineering</a:t>
            </a:r>
            <a:r>
              <a:rPr lang="en-US" dirty="0"/>
              <a:t>, </a:t>
            </a:r>
            <a:r>
              <a:rPr lang="en-US" dirty="0">
                <a:solidFill>
                  <a:schemeClr val="accent5"/>
                </a:solidFill>
              </a:rPr>
              <a:t>design</a:t>
            </a:r>
            <a:r>
              <a:rPr lang="en-US" dirty="0"/>
              <a:t>, and </a:t>
            </a:r>
            <a:r>
              <a:rPr lang="en-US" dirty="0">
                <a:solidFill>
                  <a:schemeClr val="accent5"/>
                </a:solidFill>
              </a:rPr>
              <a:t>digital strategy</a:t>
            </a:r>
            <a:r>
              <a:rPr lang="en-US" dirty="0"/>
              <a:t>.</a:t>
            </a:r>
          </a:p>
        </p:txBody>
      </p:sp>
      <p:pic>
        <p:nvPicPr>
          <p:cNvPr id="7"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399727" y="3737036"/>
            <a:ext cx="514057" cy="558527"/>
          </a:xfrm>
          <a:prstGeom prst="rect">
            <a:avLst/>
          </a:prstGeom>
          <a:ln w="12700" cap="flat">
            <a:noFill/>
            <a:miter lim="400000"/>
          </a:ln>
          <a:effectLst/>
        </p:spPr>
      </p:pic>
      <p:pic>
        <p:nvPicPr>
          <p:cNvPr id="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323037" y="4165093"/>
            <a:ext cx="1085850" cy="1179784"/>
          </a:xfrm>
          <a:prstGeom prst="rect">
            <a:avLst/>
          </a:prstGeom>
          <a:ln w="12700" cap="flat">
            <a:noFill/>
            <a:miter lim="400000"/>
          </a:ln>
          <a:effectLst/>
        </p:spPr>
      </p:pic>
      <p:pic>
        <p:nvPicPr>
          <p:cNvPr id="9"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901510" y="5525923"/>
            <a:ext cx="630937" cy="685517"/>
          </a:xfrm>
          <a:prstGeom prst="rect">
            <a:avLst/>
          </a:prstGeom>
          <a:ln w="12700" cap="flat">
            <a:noFill/>
            <a:miter lim="400000"/>
          </a:ln>
          <a:effectLst/>
        </p:spPr>
      </p:pic>
      <p:pic>
        <p:nvPicPr>
          <p:cNvPr id="10"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90465" y="2607832"/>
            <a:ext cx="820089" cy="891032"/>
          </a:xfrm>
          <a:prstGeom prst="rect">
            <a:avLst/>
          </a:prstGeom>
          <a:ln w="12700" cap="flat">
            <a:noFill/>
            <a:miter lim="400000"/>
          </a:ln>
          <a:effectLst/>
        </p:spPr>
      </p:pic>
      <p:pic>
        <p:nvPicPr>
          <p:cNvPr id="11"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74984" y="3312493"/>
            <a:ext cx="514057" cy="558527"/>
          </a:xfrm>
          <a:prstGeom prst="rect">
            <a:avLst/>
          </a:prstGeom>
          <a:ln w="12700" cap="flat">
            <a:noFill/>
            <a:miter lim="400000"/>
          </a:ln>
          <a:effectLst/>
        </p:spPr>
      </p:pic>
      <p:pic>
        <p:nvPicPr>
          <p:cNvPr id="12"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4642865" y="5344877"/>
            <a:ext cx="514057" cy="558527"/>
          </a:xfrm>
          <a:prstGeom prst="rect">
            <a:avLst/>
          </a:prstGeom>
          <a:ln w="12700" cap="flat">
            <a:noFill/>
            <a:miter lim="400000"/>
          </a:ln>
          <a:effectLst/>
        </p:spPr>
      </p:pic>
      <p:grpSp>
        <p:nvGrpSpPr>
          <p:cNvPr id="14" name="Group 13"/>
          <p:cNvGrpSpPr/>
          <p:nvPr/>
        </p:nvGrpSpPr>
        <p:grpSpPr>
          <a:xfrm>
            <a:off x="0" y="0"/>
            <a:ext cx="1708030" cy="1708030"/>
            <a:chOff x="-19878" y="0"/>
            <a:chExt cx="3416060" cy="3416060"/>
          </a:xfrm>
        </p:grpSpPr>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6" name="Infusion_white.pd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17"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2844" y="1306515"/>
            <a:ext cx="436188" cy="473922"/>
          </a:xfrm>
          <a:prstGeom prst="rect">
            <a:avLst/>
          </a:prstGeom>
          <a:ln w="12700" cap="flat">
            <a:noFill/>
            <a:miter lim="400000"/>
          </a:ln>
          <a:effectLst/>
        </p:spPr>
      </p:pic>
      <p:pic>
        <p:nvPicPr>
          <p:cNvPr id="1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290115" y="1780437"/>
            <a:ext cx="514057" cy="558527"/>
          </a:xfrm>
          <a:prstGeom prst="rect">
            <a:avLst/>
          </a:prstGeom>
          <a:ln w="12700" cap="flat">
            <a:noFill/>
            <a:miter lim="400000"/>
          </a:ln>
          <a:effectLst/>
        </p:spPr>
      </p:pic>
    </p:spTree>
    <p:extLst>
      <p:ext uri="{BB962C8B-B14F-4D97-AF65-F5344CB8AC3E}">
        <p14:creationId xmlns:p14="http://schemas.microsoft.com/office/powerpoint/2010/main" val="499142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D558541-60C9-42A2-8392-FF12533A6B7A}" type="slidenum">
              <a:rPr lang="en-US" smtClean="0"/>
              <a:pPr/>
              <a:t>14</a:t>
            </a:fld>
            <a:endParaRPr lang="en-US" dirty="0"/>
          </a:p>
        </p:txBody>
      </p:sp>
      <p:pic>
        <p:nvPicPr>
          <p:cNvPr id="8" name="Picture Placeholder 4"/>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7291288" y="1844675"/>
            <a:ext cx="3510062" cy="3509795"/>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p:spPr>
      </p:pic>
      <p:sp>
        <p:nvSpPr>
          <p:cNvPr id="3" name="Title 2"/>
          <p:cNvSpPr>
            <a:spLocks noGrp="1"/>
          </p:cNvSpPr>
          <p:nvPr>
            <p:ph type="title"/>
          </p:nvPr>
        </p:nvSpPr>
        <p:spPr>
          <a:xfrm>
            <a:off x="1698091" y="457200"/>
            <a:ext cx="8763336" cy="1914525"/>
          </a:xfrm>
        </p:spPr>
        <p:txBody>
          <a:bodyPr/>
          <a:lstStyle/>
          <a:p>
            <a:r>
              <a:rPr lang="en-US" dirty="0"/>
              <a:t>One Line Headline Arial 50 pt.</a:t>
            </a:r>
            <a:br>
              <a:rPr lang="en-US" dirty="0"/>
            </a:br>
            <a:endParaRPr lang="en-US" dirty="0"/>
          </a:p>
        </p:txBody>
      </p:sp>
      <p:sp>
        <p:nvSpPr>
          <p:cNvPr id="4" name="Text Placeholder 3"/>
          <p:cNvSpPr>
            <a:spLocks noGrp="1"/>
          </p:cNvSpPr>
          <p:nvPr>
            <p:ph type="body" sz="quarter" idx="14"/>
          </p:nvPr>
        </p:nvSpPr>
        <p:spPr>
          <a:xfrm>
            <a:off x="1698625" y="1844674"/>
            <a:ext cx="5252740" cy="4156075"/>
          </a:xfrm>
        </p:spPr>
        <p:txBody>
          <a:bodyPr/>
          <a:lstStyle/>
          <a:p>
            <a:r>
              <a:rPr lang="en-US" dirty="0"/>
              <a:t>Lorem Ipsum Sit Amet</a:t>
            </a:r>
          </a:p>
          <a:p>
            <a:r>
              <a:rPr lang="en-US" dirty="0">
                <a:solidFill>
                  <a:schemeClr val="accent3"/>
                </a:solidFill>
              </a:rPr>
              <a:t>Duit Aunem Valorem</a:t>
            </a:r>
          </a:p>
          <a:p>
            <a:r>
              <a:rPr lang="en-US" dirty="0"/>
              <a:t>Ut Wisi Exo Hendrerit</a:t>
            </a:r>
          </a:p>
          <a:p>
            <a:r>
              <a:rPr lang="en-US" dirty="0"/>
              <a:t>Venia Nonnummy</a:t>
            </a:r>
          </a:p>
          <a:p>
            <a:r>
              <a:rPr lang="en-US" dirty="0"/>
              <a:t>Perquid Amatis Questae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98091" y="457200"/>
            <a:ext cx="5459947" cy="1590986"/>
          </a:xfrm>
        </p:spPr>
        <p:txBody>
          <a:bodyPr/>
          <a:lstStyle/>
          <a:p>
            <a:r>
              <a:rPr lang="en-US" sz="5000" dirty="0"/>
              <a:t>Slide Title 2-Line Arial 50 pt.</a:t>
            </a:r>
          </a:p>
        </p:txBody>
      </p:sp>
      <p:pic>
        <p:nvPicPr>
          <p:cNvPr id="8" name="Picture Placeholder 7"/>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a:stretch>
            <a:fillRect/>
          </a:stretch>
        </p:blipFill>
        <p:spPr>
          <a:xfrm>
            <a:off x="3711227" y="1"/>
            <a:ext cx="8480773" cy="6858000"/>
          </a:xfrm>
        </p:spPr>
      </p:pic>
      <p:sp>
        <p:nvSpPr>
          <p:cNvPr id="7" name="Content Placeholder 6"/>
          <p:cNvSpPr>
            <a:spLocks noGrp="1"/>
          </p:cNvSpPr>
          <p:nvPr>
            <p:ph sz="quarter" idx="4294967295"/>
          </p:nvPr>
        </p:nvSpPr>
        <p:spPr>
          <a:xfrm>
            <a:off x="1698091" y="2048186"/>
            <a:ext cx="3859747" cy="2874963"/>
          </a:xfrm>
        </p:spPr>
        <p:txBody>
          <a:bodyPr/>
          <a:lstStyle/>
          <a:p>
            <a:r>
              <a:rPr lang="en-US" sz="2700" dirty="0"/>
              <a:t>Succinct and focused thoughts can go within this text slot. When using this template, think with impact and economy. Arial 36 pt.</a:t>
            </a:r>
          </a:p>
        </p:txBody>
      </p:sp>
      <p:pic>
        <p:nvPicPr>
          <p:cNvPr id="6"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9"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10"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1"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2"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sp>
        <p:nvSpPr>
          <p:cNvPr id="20" name="Freeform 5"/>
          <p:cNvSpPr>
            <a:spLocks noEditPoints="1"/>
          </p:cNvSpPr>
          <p:nvPr/>
        </p:nvSpPr>
        <p:spPr bwMode="auto">
          <a:xfrm>
            <a:off x="1799617" y="4756339"/>
            <a:ext cx="885046" cy="1016780"/>
          </a:xfrm>
          <a:custGeom>
            <a:avLst/>
            <a:gdLst/>
            <a:ahLst/>
            <a:cxnLst>
              <a:cxn ang="0">
                <a:pos x="251" y="2"/>
              </a:cxn>
              <a:cxn ang="0">
                <a:pos x="7" y="138"/>
              </a:cxn>
              <a:cxn ang="0">
                <a:pos x="0" y="416"/>
              </a:cxn>
              <a:cxn ang="0">
                <a:pos x="239" y="558"/>
              </a:cxn>
              <a:cxn ang="0">
                <a:pos x="252" y="558"/>
              </a:cxn>
              <a:cxn ang="0">
                <a:pos x="487" y="414"/>
              </a:cxn>
              <a:cxn ang="0">
                <a:pos x="481" y="138"/>
              </a:cxn>
              <a:cxn ang="0">
                <a:pos x="125" y="220"/>
              </a:cxn>
              <a:cxn ang="0">
                <a:pos x="27" y="278"/>
              </a:cxn>
              <a:cxn ang="0">
                <a:pos x="136" y="220"/>
              </a:cxn>
              <a:cxn ang="0">
                <a:pos x="239" y="277"/>
              </a:cxn>
              <a:cxn ang="0">
                <a:pos x="136" y="220"/>
              </a:cxn>
              <a:cxn ang="0">
                <a:pos x="349" y="219"/>
              </a:cxn>
              <a:cxn ang="0">
                <a:pos x="249" y="277"/>
              </a:cxn>
              <a:cxn ang="0">
                <a:pos x="354" y="210"/>
              </a:cxn>
              <a:cxn ang="0">
                <a:pos x="350" y="92"/>
              </a:cxn>
              <a:cxn ang="0">
                <a:pos x="354" y="210"/>
              </a:cxn>
              <a:cxn ang="0">
                <a:pos x="128" y="209"/>
              </a:cxn>
              <a:cxn ang="0">
                <a:pos x="140" y="91"/>
              </a:cxn>
              <a:cxn ang="0">
                <a:pos x="133" y="209"/>
              </a:cxn>
              <a:cxn ang="0">
                <a:pos x="136" y="470"/>
              </a:cxn>
              <a:cxn ang="0">
                <a:pos x="238" y="413"/>
              </a:cxn>
              <a:cxn ang="0">
                <a:pos x="244" y="403"/>
              </a:cxn>
              <a:cxn ang="0">
                <a:pos x="244" y="286"/>
              </a:cxn>
              <a:cxn ang="0">
                <a:pos x="244" y="403"/>
              </a:cxn>
              <a:cxn ang="0">
                <a:pos x="461" y="162"/>
              </a:cxn>
              <a:cxn ang="0">
                <a:pos x="359" y="337"/>
              </a:cxn>
              <a:cxn ang="0">
                <a:pos x="244" y="29"/>
              </a:cxn>
              <a:cxn ang="0">
                <a:pos x="245" y="143"/>
              </a:cxn>
              <a:cxn ang="0">
                <a:pos x="244" y="29"/>
              </a:cxn>
              <a:cxn ang="0">
                <a:pos x="125" y="347"/>
              </a:cxn>
              <a:cxn ang="0">
                <a:pos x="27" y="408"/>
              </a:cxn>
              <a:cxn ang="0">
                <a:pos x="246" y="531"/>
              </a:cxn>
              <a:cxn ang="0">
                <a:pos x="246" y="531"/>
              </a:cxn>
              <a:cxn ang="0">
                <a:pos x="249" y="413"/>
              </a:cxn>
              <a:cxn ang="0">
                <a:pos x="349" y="471"/>
              </a:cxn>
              <a:cxn ang="0">
                <a:pos x="359" y="465"/>
              </a:cxn>
              <a:cxn ang="0">
                <a:pos x="461" y="291"/>
              </a:cxn>
              <a:cxn ang="0">
                <a:pos x="359" y="465"/>
              </a:cxn>
            </a:cxnLst>
            <a:rect l="0" t="0" r="r" b="b"/>
            <a:pathLst>
              <a:path w="487" h="560">
                <a:moveTo>
                  <a:pt x="481" y="138"/>
                </a:moveTo>
                <a:cubicBezTo>
                  <a:pt x="251" y="2"/>
                  <a:pt x="251" y="2"/>
                  <a:pt x="251" y="2"/>
                </a:cubicBezTo>
                <a:cubicBezTo>
                  <a:pt x="246" y="0"/>
                  <a:pt x="241" y="0"/>
                  <a:pt x="237" y="2"/>
                </a:cubicBezTo>
                <a:cubicBezTo>
                  <a:pt x="7" y="138"/>
                  <a:pt x="7" y="138"/>
                  <a:pt x="7" y="138"/>
                </a:cubicBezTo>
                <a:cubicBezTo>
                  <a:pt x="3" y="140"/>
                  <a:pt x="0" y="145"/>
                  <a:pt x="0" y="149"/>
                </a:cubicBezTo>
                <a:cubicBezTo>
                  <a:pt x="0" y="416"/>
                  <a:pt x="0" y="416"/>
                  <a:pt x="0" y="416"/>
                </a:cubicBezTo>
                <a:cubicBezTo>
                  <a:pt x="0" y="421"/>
                  <a:pt x="3" y="425"/>
                  <a:pt x="7" y="428"/>
                </a:cubicBezTo>
                <a:cubicBezTo>
                  <a:pt x="239" y="558"/>
                  <a:pt x="239" y="558"/>
                  <a:pt x="239" y="558"/>
                </a:cubicBezTo>
                <a:cubicBezTo>
                  <a:pt x="241" y="560"/>
                  <a:pt x="243" y="560"/>
                  <a:pt x="246" y="560"/>
                </a:cubicBezTo>
                <a:cubicBezTo>
                  <a:pt x="248" y="560"/>
                  <a:pt x="250" y="560"/>
                  <a:pt x="252" y="558"/>
                </a:cubicBezTo>
                <a:cubicBezTo>
                  <a:pt x="481" y="426"/>
                  <a:pt x="481" y="426"/>
                  <a:pt x="481" y="426"/>
                </a:cubicBezTo>
                <a:cubicBezTo>
                  <a:pt x="485" y="423"/>
                  <a:pt x="487" y="419"/>
                  <a:pt x="487" y="414"/>
                </a:cubicBezTo>
                <a:cubicBezTo>
                  <a:pt x="487" y="149"/>
                  <a:pt x="487" y="149"/>
                  <a:pt x="487" y="149"/>
                </a:cubicBezTo>
                <a:cubicBezTo>
                  <a:pt x="487" y="145"/>
                  <a:pt x="485" y="140"/>
                  <a:pt x="481" y="138"/>
                </a:cubicBezTo>
                <a:close/>
                <a:moveTo>
                  <a:pt x="27" y="163"/>
                </a:moveTo>
                <a:cubicBezTo>
                  <a:pt x="125" y="220"/>
                  <a:pt x="125" y="220"/>
                  <a:pt x="125" y="220"/>
                </a:cubicBezTo>
                <a:cubicBezTo>
                  <a:pt x="125" y="335"/>
                  <a:pt x="125" y="335"/>
                  <a:pt x="125" y="335"/>
                </a:cubicBezTo>
                <a:cubicBezTo>
                  <a:pt x="27" y="278"/>
                  <a:pt x="27" y="278"/>
                  <a:pt x="27" y="278"/>
                </a:cubicBezTo>
                <a:lnTo>
                  <a:pt x="27" y="163"/>
                </a:lnTo>
                <a:close/>
                <a:moveTo>
                  <a:pt x="136" y="220"/>
                </a:moveTo>
                <a:cubicBezTo>
                  <a:pt x="239" y="159"/>
                  <a:pt x="239" y="159"/>
                  <a:pt x="239" y="159"/>
                </a:cubicBezTo>
                <a:cubicBezTo>
                  <a:pt x="239" y="277"/>
                  <a:pt x="239" y="277"/>
                  <a:pt x="239" y="277"/>
                </a:cubicBezTo>
                <a:cubicBezTo>
                  <a:pt x="136" y="334"/>
                  <a:pt x="136" y="334"/>
                  <a:pt x="136" y="334"/>
                </a:cubicBezTo>
                <a:lnTo>
                  <a:pt x="136" y="220"/>
                </a:lnTo>
                <a:close/>
                <a:moveTo>
                  <a:pt x="249" y="158"/>
                </a:moveTo>
                <a:cubicBezTo>
                  <a:pt x="349" y="219"/>
                  <a:pt x="349" y="219"/>
                  <a:pt x="349" y="219"/>
                </a:cubicBezTo>
                <a:cubicBezTo>
                  <a:pt x="349" y="335"/>
                  <a:pt x="349" y="335"/>
                  <a:pt x="349" y="335"/>
                </a:cubicBezTo>
                <a:cubicBezTo>
                  <a:pt x="249" y="277"/>
                  <a:pt x="249" y="277"/>
                  <a:pt x="249" y="277"/>
                </a:cubicBezTo>
                <a:lnTo>
                  <a:pt x="249" y="158"/>
                </a:lnTo>
                <a:close/>
                <a:moveTo>
                  <a:pt x="354" y="210"/>
                </a:moveTo>
                <a:cubicBezTo>
                  <a:pt x="255" y="149"/>
                  <a:pt x="255" y="149"/>
                  <a:pt x="255" y="149"/>
                </a:cubicBezTo>
                <a:cubicBezTo>
                  <a:pt x="350" y="92"/>
                  <a:pt x="350" y="92"/>
                  <a:pt x="350" y="92"/>
                </a:cubicBezTo>
                <a:cubicBezTo>
                  <a:pt x="454" y="153"/>
                  <a:pt x="454" y="153"/>
                  <a:pt x="454" y="153"/>
                </a:cubicBezTo>
                <a:lnTo>
                  <a:pt x="354" y="210"/>
                </a:lnTo>
                <a:close/>
                <a:moveTo>
                  <a:pt x="133" y="209"/>
                </a:moveTo>
                <a:cubicBezTo>
                  <a:pt x="128" y="209"/>
                  <a:pt x="128" y="209"/>
                  <a:pt x="128" y="209"/>
                </a:cubicBezTo>
                <a:cubicBezTo>
                  <a:pt x="32" y="154"/>
                  <a:pt x="32" y="154"/>
                  <a:pt x="32" y="154"/>
                </a:cubicBezTo>
                <a:cubicBezTo>
                  <a:pt x="140" y="91"/>
                  <a:pt x="140" y="91"/>
                  <a:pt x="140" y="91"/>
                </a:cubicBezTo>
                <a:cubicBezTo>
                  <a:pt x="234" y="149"/>
                  <a:pt x="234" y="149"/>
                  <a:pt x="234" y="149"/>
                </a:cubicBezTo>
                <a:lnTo>
                  <a:pt x="133" y="209"/>
                </a:lnTo>
                <a:close/>
                <a:moveTo>
                  <a:pt x="238" y="527"/>
                </a:moveTo>
                <a:cubicBezTo>
                  <a:pt x="136" y="470"/>
                  <a:pt x="136" y="470"/>
                  <a:pt x="136" y="470"/>
                </a:cubicBezTo>
                <a:cubicBezTo>
                  <a:pt x="136" y="353"/>
                  <a:pt x="136" y="353"/>
                  <a:pt x="136" y="353"/>
                </a:cubicBezTo>
                <a:cubicBezTo>
                  <a:pt x="238" y="413"/>
                  <a:pt x="238" y="413"/>
                  <a:pt x="238" y="413"/>
                </a:cubicBezTo>
                <a:lnTo>
                  <a:pt x="238" y="527"/>
                </a:lnTo>
                <a:close/>
                <a:moveTo>
                  <a:pt x="244" y="403"/>
                </a:moveTo>
                <a:cubicBezTo>
                  <a:pt x="140" y="344"/>
                  <a:pt x="140" y="344"/>
                  <a:pt x="140" y="344"/>
                </a:cubicBezTo>
                <a:cubicBezTo>
                  <a:pt x="244" y="286"/>
                  <a:pt x="244" y="286"/>
                  <a:pt x="244" y="286"/>
                </a:cubicBezTo>
                <a:cubicBezTo>
                  <a:pt x="345" y="345"/>
                  <a:pt x="345" y="345"/>
                  <a:pt x="345" y="345"/>
                </a:cubicBezTo>
                <a:lnTo>
                  <a:pt x="244" y="403"/>
                </a:lnTo>
                <a:close/>
                <a:moveTo>
                  <a:pt x="359" y="219"/>
                </a:moveTo>
                <a:cubicBezTo>
                  <a:pt x="461" y="162"/>
                  <a:pt x="461" y="162"/>
                  <a:pt x="461" y="162"/>
                </a:cubicBezTo>
                <a:cubicBezTo>
                  <a:pt x="461" y="278"/>
                  <a:pt x="461" y="278"/>
                  <a:pt x="461" y="278"/>
                </a:cubicBezTo>
                <a:cubicBezTo>
                  <a:pt x="359" y="337"/>
                  <a:pt x="359" y="337"/>
                  <a:pt x="359" y="337"/>
                </a:cubicBezTo>
                <a:lnTo>
                  <a:pt x="359" y="219"/>
                </a:lnTo>
                <a:close/>
                <a:moveTo>
                  <a:pt x="244" y="29"/>
                </a:moveTo>
                <a:cubicBezTo>
                  <a:pt x="340" y="86"/>
                  <a:pt x="340" y="86"/>
                  <a:pt x="340" y="86"/>
                </a:cubicBezTo>
                <a:cubicBezTo>
                  <a:pt x="245" y="143"/>
                  <a:pt x="245" y="143"/>
                  <a:pt x="245" y="143"/>
                </a:cubicBezTo>
                <a:cubicBezTo>
                  <a:pt x="150" y="85"/>
                  <a:pt x="150" y="85"/>
                  <a:pt x="150" y="85"/>
                </a:cubicBezTo>
                <a:lnTo>
                  <a:pt x="244" y="29"/>
                </a:lnTo>
                <a:close/>
                <a:moveTo>
                  <a:pt x="27" y="291"/>
                </a:moveTo>
                <a:cubicBezTo>
                  <a:pt x="125" y="347"/>
                  <a:pt x="125" y="347"/>
                  <a:pt x="125" y="347"/>
                </a:cubicBezTo>
                <a:cubicBezTo>
                  <a:pt x="125" y="464"/>
                  <a:pt x="125" y="464"/>
                  <a:pt x="125" y="464"/>
                </a:cubicBezTo>
                <a:cubicBezTo>
                  <a:pt x="27" y="408"/>
                  <a:pt x="27" y="408"/>
                  <a:pt x="27" y="408"/>
                </a:cubicBezTo>
                <a:lnTo>
                  <a:pt x="27" y="291"/>
                </a:lnTo>
                <a:close/>
                <a:moveTo>
                  <a:pt x="246" y="531"/>
                </a:moveTo>
                <a:cubicBezTo>
                  <a:pt x="246" y="531"/>
                  <a:pt x="246" y="531"/>
                  <a:pt x="246" y="531"/>
                </a:cubicBezTo>
                <a:cubicBezTo>
                  <a:pt x="246" y="531"/>
                  <a:pt x="246" y="531"/>
                  <a:pt x="246" y="531"/>
                </a:cubicBezTo>
                <a:close/>
                <a:moveTo>
                  <a:pt x="249" y="529"/>
                </a:moveTo>
                <a:cubicBezTo>
                  <a:pt x="249" y="413"/>
                  <a:pt x="249" y="413"/>
                  <a:pt x="249" y="413"/>
                </a:cubicBezTo>
                <a:cubicBezTo>
                  <a:pt x="349" y="355"/>
                  <a:pt x="349" y="355"/>
                  <a:pt x="349" y="355"/>
                </a:cubicBezTo>
                <a:cubicBezTo>
                  <a:pt x="349" y="471"/>
                  <a:pt x="349" y="471"/>
                  <a:pt x="349" y="471"/>
                </a:cubicBezTo>
                <a:lnTo>
                  <a:pt x="249" y="529"/>
                </a:lnTo>
                <a:close/>
                <a:moveTo>
                  <a:pt x="359" y="465"/>
                </a:moveTo>
                <a:cubicBezTo>
                  <a:pt x="359" y="349"/>
                  <a:pt x="359" y="349"/>
                  <a:pt x="359" y="349"/>
                </a:cubicBezTo>
                <a:cubicBezTo>
                  <a:pt x="461" y="291"/>
                  <a:pt x="461" y="291"/>
                  <a:pt x="461" y="291"/>
                </a:cubicBezTo>
                <a:cubicBezTo>
                  <a:pt x="461" y="407"/>
                  <a:pt x="461" y="407"/>
                  <a:pt x="461" y="407"/>
                </a:cubicBezTo>
                <a:lnTo>
                  <a:pt x="359" y="465"/>
                </a:lnTo>
                <a:close/>
              </a:path>
            </a:pathLst>
          </a:custGeom>
          <a:solidFill>
            <a:srgbClr val="000000"/>
          </a:solidFill>
          <a:ln w="9525">
            <a:noFill/>
            <a:round/>
            <a:headEnd/>
            <a:tailEnd/>
          </a:ln>
        </p:spPr>
        <p:txBody>
          <a:bodyPr vert="horz" wrap="square" lIns="45720" tIns="22860" rIns="45720" bIns="22860" numCol="1" anchor="t" anchorCtr="0" compatLnSpc="1">
            <a:prstTxWarp prst="textNoShape">
              <a:avLst/>
            </a:prstTxWarp>
          </a:bodyPr>
          <a:lstStyle/>
          <a:p>
            <a:endParaRPr lang="en-US" sz="900" dirty="0"/>
          </a:p>
        </p:txBody>
      </p:sp>
      <p:sp>
        <p:nvSpPr>
          <p:cNvPr id="21" name="Freeform 9"/>
          <p:cNvSpPr>
            <a:spLocks noEditPoints="1"/>
          </p:cNvSpPr>
          <p:nvPr/>
        </p:nvSpPr>
        <p:spPr bwMode="auto">
          <a:xfrm>
            <a:off x="3062791" y="4772946"/>
            <a:ext cx="978926" cy="982711"/>
          </a:xfrm>
          <a:custGeom>
            <a:avLst/>
            <a:gdLst/>
            <a:ahLst/>
            <a:cxnLst>
              <a:cxn ang="0">
                <a:pos x="495" y="239"/>
              </a:cxn>
              <a:cxn ang="0">
                <a:pos x="411" y="337"/>
              </a:cxn>
              <a:cxn ang="0">
                <a:pos x="386" y="105"/>
              </a:cxn>
              <a:cxn ang="0">
                <a:pos x="343" y="0"/>
              </a:cxn>
              <a:cxn ang="0">
                <a:pos x="343" y="148"/>
              </a:cxn>
              <a:cxn ang="0">
                <a:pos x="408" y="239"/>
              </a:cxn>
              <a:cxn ang="0">
                <a:pos x="370" y="300"/>
              </a:cxn>
              <a:cxn ang="0">
                <a:pos x="319" y="396"/>
              </a:cxn>
              <a:cxn ang="0">
                <a:pos x="125" y="392"/>
              </a:cxn>
              <a:cxn ang="0">
                <a:pos x="74" y="295"/>
              </a:cxn>
              <a:cxn ang="0">
                <a:pos x="74" y="443"/>
              </a:cxn>
              <a:cxn ang="0">
                <a:pos x="226" y="448"/>
              </a:cxn>
              <a:cxn ang="0">
                <a:pos x="248" y="500"/>
              </a:cxn>
              <a:cxn ang="0">
                <a:pos x="215" y="519"/>
              </a:cxn>
              <a:cxn ang="0">
                <a:pos x="259" y="519"/>
              </a:cxn>
              <a:cxn ang="0">
                <a:pos x="343" y="420"/>
              </a:cxn>
              <a:cxn ang="0">
                <a:pos x="444" y="374"/>
              </a:cxn>
              <a:cxn ang="0">
                <a:pos x="505" y="257"/>
              </a:cxn>
              <a:cxn ang="0">
                <a:pos x="539" y="239"/>
              </a:cxn>
              <a:cxn ang="0">
                <a:pos x="307" y="74"/>
              </a:cxn>
              <a:cxn ang="0">
                <a:pos x="379" y="74"/>
              </a:cxn>
              <a:cxn ang="0">
                <a:pos x="307" y="74"/>
              </a:cxn>
              <a:cxn ang="0">
                <a:pos x="74" y="333"/>
              </a:cxn>
              <a:cxn ang="0">
                <a:pos x="74" y="406"/>
              </a:cxn>
              <a:cxn ang="0">
                <a:pos x="237" y="530"/>
              </a:cxn>
              <a:cxn ang="0">
                <a:pos x="237" y="508"/>
              </a:cxn>
              <a:cxn ang="0">
                <a:pos x="237" y="530"/>
              </a:cxn>
              <a:cxn ang="0">
                <a:pos x="334" y="374"/>
              </a:cxn>
              <a:cxn ang="0">
                <a:pos x="407" y="374"/>
              </a:cxn>
              <a:cxn ang="0">
                <a:pos x="517" y="250"/>
              </a:cxn>
              <a:cxn ang="0">
                <a:pos x="517" y="227"/>
              </a:cxn>
              <a:cxn ang="0">
                <a:pos x="517" y="250"/>
              </a:cxn>
            </a:cxnLst>
            <a:rect l="0" t="0" r="r" b="b"/>
            <a:pathLst>
              <a:path w="539" h="541">
                <a:moveTo>
                  <a:pt x="517" y="217"/>
                </a:moveTo>
                <a:cubicBezTo>
                  <a:pt x="505" y="217"/>
                  <a:pt x="495" y="227"/>
                  <a:pt x="495" y="239"/>
                </a:cubicBezTo>
                <a:cubicBezTo>
                  <a:pt x="495" y="243"/>
                  <a:pt x="496" y="247"/>
                  <a:pt x="498" y="250"/>
                </a:cubicBezTo>
                <a:cubicBezTo>
                  <a:pt x="411" y="337"/>
                  <a:pt x="411" y="337"/>
                  <a:pt x="411" y="337"/>
                </a:cubicBezTo>
                <a:cubicBezTo>
                  <a:pt x="427" y="307"/>
                  <a:pt x="435" y="273"/>
                  <a:pt x="435" y="239"/>
                </a:cubicBezTo>
                <a:cubicBezTo>
                  <a:pt x="435" y="190"/>
                  <a:pt x="418" y="142"/>
                  <a:pt x="386" y="105"/>
                </a:cubicBezTo>
                <a:cubicBezTo>
                  <a:pt x="417" y="74"/>
                  <a:pt x="417" y="74"/>
                  <a:pt x="417" y="74"/>
                </a:cubicBezTo>
                <a:cubicBezTo>
                  <a:pt x="343" y="0"/>
                  <a:pt x="343" y="0"/>
                  <a:pt x="343" y="0"/>
                </a:cubicBezTo>
                <a:cubicBezTo>
                  <a:pt x="269" y="74"/>
                  <a:pt x="269" y="74"/>
                  <a:pt x="269" y="74"/>
                </a:cubicBezTo>
                <a:cubicBezTo>
                  <a:pt x="343" y="148"/>
                  <a:pt x="343" y="148"/>
                  <a:pt x="343" y="148"/>
                </a:cubicBezTo>
                <a:cubicBezTo>
                  <a:pt x="368" y="124"/>
                  <a:pt x="368" y="124"/>
                  <a:pt x="368" y="124"/>
                </a:cubicBezTo>
                <a:cubicBezTo>
                  <a:pt x="394" y="156"/>
                  <a:pt x="408" y="196"/>
                  <a:pt x="408" y="239"/>
                </a:cubicBezTo>
                <a:cubicBezTo>
                  <a:pt x="408" y="267"/>
                  <a:pt x="402" y="294"/>
                  <a:pt x="390" y="319"/>
                </a:cubicBezTo>
                <a:cubicBezTo>
                  <a:pt x="370" y="300"/>
                  <a:pt x="370" y="300"/>
                  <a:pt x="370" y="300"/>
                </a:cubicBezTo>
                <a:cubicBezTo>
                  <a:pt x="296" y="374"/>
                  <a:pt x="296" y="374"/>
                  <a:pt x="296" y="374"/>
                </a:cubicBezTo>
                <a:cubicBezTo>
                  <a:pt x="319" y="396"/>
                  <a:pt x="319" y="396"/>
                  <a:pt x="319" y="396"/>
                </a:cubicBezTo>
                <a:cubicBezTo>
                  <a:pt x="291" y="413"/>
                  <a:pt x="259" y="422"/>
                  <a:pt x="226" y="422"/>
                </a:cubicBezTo>
                <a:cubicBezTo>
                  <a:pt x="190" y="422"/>
                  <a:pt x="155" y="411"/>
                  <a:pt x="125" y="392"/>
                </a:cubicBezTo>
                <a:cubicBezTo>
                  <a:pt x="148" y="369"/>
                  <a:pt x="148" y="369"/>
                  <a:pt x="148" y="369"/>
                </a:cubicBezTo>
                <a:cubicBezTo>
                  <a:pt x="74" y="295"/>
                  <a:pt x="74" y="295"/>
                  <a:pt x="74" y="295"/>
                </a:cubicBezTo>
                <a:cubicBezTo>
                  <a:pt x="0" y="369"/>
                  <a:pt x="0" y="369"/>
                  <a:pt x="0" y="369"/>
                </a:cubicBezTo>
                <a:cubicBezTo>
                  <a:pt x="74" y="443"/>
                  <a:pt x="74" y="443"/>
                  <a:pt x="74" y="443"/>
                </a:cubicBezTo>
                <a:cubicBezTo>
                  <a:pt x="106" y="411"/>
                  <a:pt x="106" y="411"/>
                  <a:pt x="106" y="411"/>
                </a:cubicBezTo>
                <a:cubicBezTo>
                  <a:pt x="141" y="435"/>
                  <a:pt x="183" y="448"/>
                  <a:pt x="226" y="448"/>
                </a:cubicBezTo>
                <a:cubicBezTo>
                  <a:pt x="260" y="448"/>
                  <a:pt x="294" y="440"/>
                  <a:pt x="324" y="424"/>
                </a:cubicBezTo>
                <a:cubicBezTo>
                  <a:pt x="248" y="500"/>
                  <a:pt x="248" y="500"/>
                  <a:pt x="248" y="500"/>
                </a:cubicBezTo>
                <a:cubicBezTo>
                  <a:pt x="245" y="498"/>
                  <a:pt x="241" y="497"/>
                  <a:pt x="237" y="497"/>
                </a:cubicBezTo>
                <a:cubicBezTo>
                  <a:pt x="225" y="497"/>
                  <a:pt x="215" y="507"/>
                  <a:pt x="215" y="519"/>
                </a:cubicBezTo>
                <a:cubicBezTo>
                  <a:pt x="215" y="531"/>
                  <a:pt x="225" y="541"/>
                  <a:pt x="237" y="541"/>
                </a:cubicBezTo>
                <a:cubicBezTo>
                  <a:pt x="249" y="541"/>
                  <a:pt x="259" y="531"/>
                  <a:pt x="259" y="519"/>
                </a:cubicBezTo>
                <a:cubicBezTo>
                  <a:pt x="259" y="515"/>
                  <a:pt x="258" y="511"/>
                  <a:pt x="255" y="507"/>
                </a:cubicBezTo>
                <a:cubicBezTo>
                  <a:pt x="343" y="420"/>
                  <a:pt x="343" y="420"/>
                  <a:pt x="343" y="420"/>
                </a:cubicBezTo>
                <a:cubicBezTo>
                  <a:pt x="370" y="448"/>
                  <a:pt x="370" y="448"/>
                  <a:pt x="370" y="448"/>
                </a:cubicBezTo>
                <a:cubicBezTo>
                  <a:pt x="444" y="374"/>
                  <a:pt x="444" y="374"/>
                  <a:pt x="444" y="374"/>
                </a:cubicBezTo>
                <a:cubicBezTo>
                  <a:pt x="417" y="346"/>
                  <a:pt x="417" y="346"/>
                  <a:pt x="417" y="346"/>
                </a:cubicBezTo>
                <a:cubicBezTo>
                  <a:pt x="505" y="257"/>
                  <a:pt x="505" y="257"/>
                  <a:pt x="505" y="257"/>
                </a:cubicBezTo>
                <a:cubicBezTo>
                  <a:pt x="509" y="259"/>
                  <a:pt x="512" y="261"/>
                  <a:pt x="517" y="261"/>
                </a:cubicBezTo>
                <a:cubicBezTo>
                  <a:pt x="529" y="261"/>
                  <a:pt x="539" y="251"/>
                  <a:pt x="539" y="239"/>
                </a:cubicBezTo>
                <a:cubicBezTo>
                  <a:pt x="539" y="227"/>
                  <a:pt x="529" y="217"/>
                  <a:pt x="517" y="217"/>
                </a:cubicBezTo>
                <a:close/>
                <a:moveTo>
                  <a:pt x="307" y="74"/>
                </a:moveTo>
                <a:cubicBezTo>
                  <a:pt x="343" y="38"/>
                  <a:pt x="343" y="38"/>
                  <a:pt x="343" y="38"/>
                </a:cubicBezTo>
                <a:cubicBezTo>
                  <a:pt x="379" y="74"/>
                  <a:pt x="379" y="74"/>
                  <a:pt x="379" y="74"/>
                </a:cubicBezTo>
                <a:cubicBezTo>
                  <a:pt x="343" y="111"/>
                  <a:pt x="343" y="111"/>
                  <a:pt x="343" y="111"/>
                </a:cubicBezTo>
                <a:lnTo>
                  <a:pt x="307" y="74"/>
                </a:lnTo>
                <a:close/>
                <a:moveTo>
                  <a:pt x="38" y="369"/>
                </a:moveTo>
                <a:cubicBezTo>
                  <a:pt x="74" y="333"/>
                  <a:pt x="74" y="333"/>
                  <a:pt x="74" y="333"/>
                </a:cubicBezTo>
                <a:cubicBezTo>
                  <a:pt x="110" y="369"/>
                  <a:pt x="110" y="369"/>
                  <a:pt x="110" y="369"/>
                </a:cubicBezTo>
                <a:cubicBezTo>
                  <a:pt x="74" y="406"/>
                  <a:pt x="74" y="406"/>
                  <a:pt x="74" y="406"/>
                </a:cubicBezTo>
                <a:lnTo>
                  <a:pt x="38" y="369"/>
                </a:lnTo>
                <a:close/>
                <a:moveTo>
                  <a:pt x="237" y="530"/>
                </a:moveTo>
                <a:cubicBezTo>
                  <a:pt x="231" y="530"/>
                  <a:pt x="226" y="525"/>
                  <a:pt x="226" y="519"/>
                </a:cubicBezTo>
                <a:cubicBezTo>
                  <a:pt x="226" y="513"/>
                  <a:pt x="231" y="508"/>
                  <a:pt x="237" y="508"/>
                </a:cubicBezTo>
                <a:cubicBezTo>
                  <a:pt x="243" y="508"/>
                  <a:pt x="248" y="513"/>
                  <a:pt x="248" y="519"/>
                </a:cubicBezTo>
                <a:cubicBezTo>
                  <a:pt x="248" y="525"/>
                  <a:pt x="243" y="530"/>
                  <a:pt x="237" y="530"/>
                </a:cubicBezTo>
                <a:close/>
                <a:moveTo>
                  <a:pt x="370" y="410"/>
                </a:moveTo>
                <a:cubicBezTo>
                  <a:pt x="334" y="374"/>
                  <a:pt x="334" y="374"/>
                  <a:pt x="334" y="374"/>
                </a:cubicBezTo>
                <a:cubicBezTo>
                  <a:pt x="370" y="338"/>
                  <a:pt x="370" y="338"/>
                  <a:pt x="370" y="338"/>
                </a:cubicBezTo>
                <a:cubicBezTo>
                  <a:pt x="407" y="374"/>
                  <a:pt x="407" y="374"/>
                  <a:pt x="407" y="374"/>
                </a:cubicBezTo>
                <a:lnTo>
                  <a:pt x="370" y="410"/>
                </a:lnTo>
                <a:close/>
                <a:moveTo>
                  <a:pt x="517" y="250"/>
                </a:moveTo>
                <a:cubicBezTo>
                  <a:pt x="510" y="250"/>
                  <a:pt x="505" y="245"/>
                  <a:pt x="505" y="239"/>
                </a:cubicBezTo>
                <a:cubicBezTo>
                  <a:pt x="505" y="232"/>
                  <a:pt x="510" y="227"/>
                  <a:pt x="517" y="227"/>
                </a:cubicBezTo>
                <a:cubicBezTo>
                  <a:pt x="523" y="227"/>
                  <a:pt x="528" y="232"/>
                  <a:pt x="528" y="239"/>
                </a:cubicBezTo>
                <a:cubicBezTo>
                  <a:pt x="528" y="245"/>
                  <a:pt x="523" y="250"/>
                  <a:pt x="517" y="250"/>
                </a:cubicBezTo>
                <a:close/>
              </a:path>
            </a:pathLst>
          </a:custGeom>
          <a:solidFill>
            <a:srgbClr val="000000"/>
          </a:solidFill>
          <a:ln w="9525">
            <a:noFill/>
            <a:round/>
            <a:headEnd/>
            <a:tailEnd/>
          </a:ln>
        </p:spPr>
        <p:txBody>
          <a:bodyPr vert="horz" wrap="square" lIns="45720" tIns="22860" rIns="45720" bIns="22860" numCol="1" anchor="t" anchorCtr="0" compatLnSpc="1">
            <a:prstTxWarp prst="textNoShape">
              <a:avLst/>
            </a:prstTxWarp>
          </a:bodyPr>
          <a:lstStyle/>
          <a:p>
            <a:endParaRPr lang="en-US" sz="900" dirty="0"/>
          </a:p>
        </p:txBody>
      </p:sp>
      <p:sp>
        <p:nvSpPr>
          <p:cNvPr id="22" name="Text Placeholder 6"/>
          <p:cNvSpPr txBox="1">
            <a:spLocks/>
          </p:cNvSpPr>
          <p:nvPr/>
        </p:nvSpPr>
        <p:spPr>
          <a:xfrm>
            <a:off x="1427483" y="6030452"/>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Digital</a:t>
            </a:r>
            <a:br>
              <a:rPr lang="en-US" sz="1400" spc="50" dirty="0"/>
            </a:br>
            <a:r>
              <a:rPr lang="en-US" sz="1400" spc="50" dirty="0"/>
              <a:t>Strategy</a:t>
            </a:r>
          </a:p>
        </p:txBody>
      </p:sp>
      <p:sp>
        <p:nvSpPr>
          <p:cNvPr id="23" name="Text Placeholder 6"/>
          <p:cNvSpPr txBox="1">
            <a:spLocks/>
          </p:cNvSpPr>
          <p:nvPr/>
        </p:nvSpPr>
        <p:spPr>
          <a:xfrm>
            <a:off x="2753363" y="6030452"/>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Interactive</a:t>
            </a:r>
          </a:p>
          <a:p>
            <a:pPr algn="ctr">
              <a:spcBef>
                <a:spcPts val="0"/>
              </a:spcBef>
            </a:pPr>
            <a:r>
              <a:rPr lang="en-US" sz="1400" spc="50" dirty="0"/>
              <a:t>Design</a:t>
            </a:r>
          </a:p>
        </p:txBody>
      </p:sp>
      <p:sp>
        <p:nvSpPr>
          <p:cNvPr id="28" name="Slide Number Placeholder 3"/>
          <p:cNvSpPr>
            <a:spLocks noGrp="1"/>
          </p:cNvSpPr>
          <p:nvPr>
            <p:ph type="sldNum" sz="quarter" idx="10"/>
          </p:nvPr>
        </p:nvSpPr>
        <p:spPr>
          <a:xfrm>
            <a:off x="11375658" y="6552420"/>
            <a:ext cx="645160" cy="183515"/>
          </a:xfrm>
        </p:spPr>
        <p:txBody>
          <a:bodyPr/>
          <a:lstStyle/>
          <a:p>
            <a:fld id="{0D558541-60C9-42A2-8392-FF12533A6B7A}" type="slidenum">
              <a:rPr lang="en-US" smtClean="0"/>
              <a:pPr/>
              <a:t>15</a:t>
            </a:fld>
            <a:endParaRPr lang="en-US" dirty="0"/>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31"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15</a:t>
            </a:fld>
            <a:endParaRPr lang="en-US" dirty="0"/>
          </a:p>
        </p:txBody>
      </p:sp>
      <p:pic>
        <p:nvPicPr>
          <p:cNvPr id="18"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906842" y="647848"/>
            <a:ext cx="514057" cy="558527"/>
          </a:xfrm>
          <a:prstGeom prst="rect">
            <a:avLst/>
          </a:prstGeom>
          <a:ln w="12700" cap="flat">
            <a:noFill/>
            <a:miter lim="400000"/>
          </a:ln>
          <a:effectLst/>
        </p:spPr>
      </p:pic>
      <p:pic>
        <p:nvPicPr>
          <p:cNvPr id="19" name="Infusion_white.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554092" y="1655106"/>
            <a:ext cx="514057" cy="558527"/>
          </a:xfrm>
          <a:prstGeom prst="rect">
            <a:avLst/>
          </a:prstGeom>
          <a:ln w="12700" cap="flat">
            <a:noFill/>
            <a:miter lim="400000"/>
          </a:ln>
          <a:effectLst/>
        </p:spPr>
      </p:pic>
    </p:spTree>
    <p:extLst>
      <p:ext uri="{BB962C8B-B14F-4D97-AF65-F5344CB8AC3E}">
        <p14:creationId xmlns:p14="http://schemas.microsoft.com/office/powerpoint/2010/main" val="18516870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Slide Title 1-Line Arial 36 pt.</a:t>
            </a:r>
          </a:p>
        </p:txBody>
      </p:sp>
      <p:pic>
        <p:nvPicPr>
          <p:cNvPr id="6" name="Picture Placeholder 5"/>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5192486" y="0"/>
            <a:ext cx="6999513" cy="6858000"/>
          </a:xfrm>
        </p:spPr>
      </p:pic>
      <p:sp>
        <p:nvSpPr>
          <p:cNvPr id="5" name="Text Placeholder 4"/>
          <p:cNvSpPr>
            <a:spLocks noGrp="1"/>
          </p:cNvSpPr>
          <p:nvPr>
            <p:ph type="body" sz="quarter" idx="13"/>
          </p:nvPr>
        </p:nvSpPr>
        <p:spPr/>
        <p:txBody>
          <a:bodyPr/>
          <a:lstStyle/>
          <a:p>
            <a:r>
              <a:rPr lang="en-US" dirty="0"/>
              <a:t>Body text goes here   Arial 27 pt.</a:t>
            </a:r>
          </a:p>
        </p:txBody>
      </p:sp>
      <p:pic>
        <p:nvPicPr>
          <p:cNvPr id="7"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8"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9"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0"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1" name="Infusion_whit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8"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24</a:t>
            </a:r>
          </a:p>
        </p:txBody>
      </p:sp>
    </p:spTree>
    <p:extLst>
      <p:ext uri="{BB962C8B-B14F-4D97-AF65-F5344CB8AC3E}">
        <p14:creationId xmlns:p14="http://schemas.microsoft.com/office/powerpoint/2010/main" val="1368562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a:stretch>
            <a:fillRect/>
          </a:stretch>
        </p:blipFill>
        <p:spPr/>
      </p:pic>
      <p:sp>
        <p:nvSpPr>
          <p:cNvPr id="3" name="Title 2"/>
          <p:cNvSpPr>
            <a:spLocks noGrp="1"/>
          </p:cNvSpPr>
          <p:nvPr>
            <p:ph type="title"/>
          </p:nvPr>
        </p:nvSpPr>
        <p:spPr/>
        <p:txBody>
          <a:bodyPr/>
          <a:lstStyle/>
          <a:p>
            <a:r>
              <a:rPr lang="en-US" dirty="0">
                <a:solidFill>
                  <a:schemeClr val="tx1"/>
                </a:solidFill>
              </a:rPr>
              <a:t>Slide Title 1-Line Arial 50 pt.</a:t>
            </a:r>
          </a:p>
        </p:txBody>
      </p:sp>
      <p:sp>
        <p:nvSpPr>
          <p:cNvPr id="14" name="Slide Number Placeholder 3"/>
          <p:cNvSpPr>
            <a:spLocks noGrp="1"/>
          </p:cNvSpPr>
          <p:nvPr>
            <p:ph type="sldNum" sz="quarter" idx="10"/>
          </p:nvPr>
        </p:nvSpPr>
        <p:spPr>
          <a:xfrm>
            <a:off x="11375658" y="6552420"/>
            <a:ext cx="645160" cy="183515"/>
          </a:xfrm>
        </p:spPr>
        <p:txBody>
          <a:bodyPr/>
          <a:lstStyle/>
          <a:p>
            <a:fld id="{0D558541-60C9-42A2-8392-FF12533A6B7A}" type="slidenum">
              <a:rPr lang="en-US" smtClean="0"/>
              <a:pPr/>
              <a:t>17</a:t>
            </a:fld>
            <a:endParaRPr lang="en-US" dirty="0"/>
          </a:p>
        </p:txBody>
      </p:sp>
      <p:sp>
        <p:nvSpPr>
          <p:cNvPr id="15" name="Slide Number Placeholder 3"/>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17</a:t>
            </a:fld>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7" name="Slide Number Placeholder 5"/>
          <p:cNvSpPr txBox="1">
            <a:spLocks/>
          </p:cNvSpPr>
          <p:nvPr/>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17</a:t>
            </a:fld>
            <a:endParaRPr lang="en-US" dirty="0"/>
          </a:p>
        </p:txBody>
      </p:sp>
      <p:grpSp>
        <p:nvGrpSpPr>
          <p:cNvPr id="18" name="Group 17"/>
          <p:cNvGrpSpPr/>
          <p:nvPr/>
        </p:nvGrpSpPr>
        <p:grpSpPr>
          <a:xfrm>
            <a:off x="-9939" y="0"/>
            <a:ext cx="1708030" cy="1708030"/>
            <a:chOff x="-19878" y="0"/>
            <a:chExt cx="3416060" cy="3416060"/>
          </a:xfrm>
        </p:grpSpPr>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0"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25"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8977873" y="5691110"/>
            <a:ext cx="514057" cy="558527"/>
          </a:xfrm>
          <a:prstGeom prst="rect">
            <a:avLst/>
          </a:prstGeom>
          <a:ln w="12700" cap="flat">
            <a:noFill/>
            <a:miter lim="400000"/>
          </a:ln>
          <a:effectLst/>
        </p:spPr>
      </p:pic>
      <p:pic>
        <p:nvPicPr>
          <p:cNvPr id="26"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9493766" y="2972009"/>
            <a:ext cx="1085850" cy="1179784"/>
          </a:xfrm>
          <a:prstGeom prst="rect">
            <a:avLst/>
          </a:prstGeom>
          <a:ln w="12700" cap="flat">
            <a:noFill/>
            <a:miter lim="400000"/>
          </a:ln>
          <a:effectLst/>
        </p:spPr>
      </p:pic>
      <p:pic>
        <p:nvPicPr>
          <p:cNvPr id="27"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7725115" y="3363096"/>
            <a:ext cx="630937" cy="685517"/>
          </a:xfrm>
          <a:prstGeom prst="rect">
            <a:avLst/>
          </a:prstGeom>
          <a:ln w="12700" cap="flat">
            <a:noFill/>
            <a:miter lim="400000"/>
          </a:ln>
          <a:effectLst/>
        </p:spPr>
      </p:pic>
      <p:pic>
        <p:nvPicPr>
          <p:cNvPr id="28"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9941034" y="4630949"/>
            <a:ext cx="820089" cy="891032"/>
          </a:xfrm>
          <a:prstGeom prst="rect">
            <a:avLst/>
          </a:prstGeom>
          <a:ln w="12700" cap="flat">
            <a:noFill/>
            <a:miter lim="400000"/>
          </a:ln>
          <a:effectLst/>
        </p:spPr>
      </p:pic>
      <p:pic>
        <p:nvPicPr>
          <p:cNvPr id="30"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10963835" y="2347835"/>
            <a:ext cx="514057" cy="558527"/>
          </a:xfrm>
          <a:prstGeom prst="rect">
            <a:avLst/>
          </a:prstGeom>
          <a:ln w="12700" cap="flat">
            <a:noFill/>
            <a:miter lim="400000"/>
          </a:ln>
          <a:effectLst/>
        </p:spPr>
      </p:pic>
      <p:pic>
        <p:nvPicPr>
          <p:cNvPr id="31" name="Infusion_white.pd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10878110" y="4062335"/>
            <a:ext cx="514057" cy="558527"/>
          </a:xfrm>
          <a:prstGeom prst="rect">
            <a:avLst/>
          </a:prstGeom>
          <a:ln w="12700" cap="flat">
            <a:noFill/>
            <a:miter lim="400000"/>
          </a:ln>
          <a:effectLst/>
        </p:spPr>
      </p:pic>
      <p:sp>
        <p:nvSpPr>
          <p:cNvPr id="22" name="Freeform 21"/>
          <p:cNvSpPr/>
          <p:nvPr/>
        </p:nvSpPr>
        <p:spPr>
          <a:xfrm>
            <a:off x="1339002" y="4439941"/>
            <a:ext cx="7344969" cy="1920240"/>
          </a:xfrm>
          <a:custGeom>
            <a:avLst/>
            <a:gdLst>
              <a:gd name="connsiteX0" fmla="*/ 0 w 7344969"/>
              <a:gd name="connsiteY0" fmla="*/ 0 h 1920240"/>
              <a:gd name="connsiteX1" fmla="*/ 320046 w 7344969"/>
              <a:gd name="connsiteY1" fmla="*/ 0 h 1920240"/>
              <a:gd name="connsiteX2" fmla="*/ 6059645 w 7344969"/>
              <a:gd name="connsiteY2" fmla="*/ 0 h 1920240"/>
              <a:gd name="connsiteX3" fmla="*/ 7024923 w 7344969"/>
              <a:gd name="connsiteY3" fmla="*/ 0 h 1920240"/>
              <a:gd name="connsiteX4" fmla="*/ 7344969 w 7344969"/>
              <a:gd name="connsiteY4" fmla="*/ 320046 h 1920240"/>
              <a:gd name="connsiteX5" fmla="*/ 7344969 w 7344969"/>
              <a:gd name="connsiteY5" fmla="*/ 1600194 h 1920240"/>
              <a:gd name="connsiteX6" fmla="*/ 7024923 w 7344969"/>
              <a:gd name="connsiteY6" fmla="*/ 1920240 h 1920240"/>
              <a:gd name="connsiteX7" fmla="*/ 320046 w 7344969"/>
              <a:gd name="connsiteY7" fmla="*/ 1920240 h 1920240"/>
              <a:gd name="connsiteX8" fmla="*/ 0 w 7344969"/>
              <a:gd name="connsiteY8" fmla="*/ 1600194 h 1920240"/>
              <a:gd name="connsiteX9" fmla="*/ 0 w 7344969"/>
              <a:gd name="connsiteY9" fmla="*/ 1521181 h 1920240"/>
              <a:gd name="connsiteX10" fmla="*/ 0 w 7344969"/>
              <a:gd name="connsiteY10" fmla="*/ 320046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4969" h="1920240">
                <a:moveTo>
                  <a:pt x="0" y="0"/>
                </a:moveTo>
                <a:lnTo>
                  <a:pt x="320046" y="0"/>
                </a:lnTo>
                <a:lnTo>
                  <a:pt x="6059645" y="0"/>
                </a:lnTo>
                <a:lnTo>
                  <a:pt x="7024923" y="0"/>
                </a:lnTo>
                <a:cubicBezTo>
                  <a:pt x="7201680" y="0"/>
                  <a:pt x="7344969" y="143289"/>
                  <a:pt x="7344969" y="320046"/>
                </a:cubicBezTo>
                <a:lnTo>
                  <a:pt x="7344969" y="1600194"/>
                </a:lnTo>
                <a:cubicBezTo>
                  <a:pt x="7344969" y="1776951"/>
                  <a:pt x="7201680" y="1920240"/>
                  <a:pt x="7024923" y="1920240"/>
                </a:cubicBezTo>
                <a:lnTo>
                  <a:pt x="320046" y="1920240"/>
                </a:lnTo>
                <a:cubicBezTo>
                  <a:pt x="143289" y="1920240"/>
                  <a:pt x="0" y="1776951"/>
                  <a:pt x="0" y="1600194"/>
                </a:cubicBezTo>
                <a:lnTo>
                  <a:pt x="0" y="1521181"/>
                </a:lnTo>
                <a:lnTo>
                  <a:pt x="0" y="320046"/>
                </a:lnTo>
                <a:close/>
              </a:path>
            </a:pathLst>
          </a:custGeom>
          <a:solidFill>
            <a:schemeClr val="bg1">
              <a:alpha val="60000"/>
            </a:schemeClr>
          </a:solidFill>
          <a:ln>
            <a:noFill/>
            <a:prstDash val="dash"/>
          </a:ln>
        </p:spPr>
        <p:txBody>
          <a:bodyPr wrap="square" lIns="0" rtlCol="0" anchor="ctr">
            <a:noAutofit/>
          </a:bodyPr>
          <a:lstStyle/>
          <a:p>
            <a:pPr algn="ctr"/>
            <a:endParaRPr lang="en-US" dirty="0"/>
          </a:p>
        </p:txBody>
      </p:sp>
      <p:sp>
        <p:nvSpPr>
          <p:cNvPr id="33" name="Text Placeholder 14"/>
          <p:cNvSpPr>
            <a:spLocks noGrp="1"/>
          </p:cNvSpPr>
          <p:nvPr>
            <p:ph type="body" sz="quarter" idx="13"/>
          </p:nvPr>
        </p:nvSpPr>
        <p:spPr>
          <a:xfrm>
            <a:off x="1698091" y="4729884"/>
            <a:ext cx="7017284" cy="1585192"/>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solidFill>
                  <a:schemeClr val="bg2"/>
                </a:solidFill>
              </a:rPr>
              <a:t>Succinct and focused thoughts can go within this text slot. When using this template, think with impact and economy. Arial 27 pt.</a:t>
            </a:r>
          </a:p>
        </p:txBody>
      </p:sp>
    </p:spTree>
    <p:extLst>
      <p:ext uri="{BB962C8B-B14F-4D97-AF65-F5344CB8AC3E}">
        <p14:creationId xmlns:p14="http://schemas.microsoft.com/office/powerpoint/2010/main" val="1433047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18</a:t>
            </a:fld>
            <a:endParaRPr lang="en-US" dirty="0"/>
          </a:p>
        </p:txBody>
      </p:sp>
      <p:sp>
        <p:nvSpPr>
          <p:cNvPr id="3" name="Title 2"/>
          <p:cNvSpPr>
            <a:spLocks noGrp="1"/>
          </p:cNvSpPr>
          <p:nvPr>
            <p:ph type="title"/>
          </p:nvPr>
        </p:nvSpPr>
        <p:spPr/>
        <p:txBody>
          <a:bodyPr/>
          <a:lstStyle/>
          <a:p>
            <a:r>
              <a:rPr lang="en-US" dirty="0"/>
              <a:t>Slide Title 1-Line Arial 50 pt.</a:t>
            </a:r>
          </a:p>
        </p:txBody>
      </p:sp>
      <p:pic>
        <p:nvPicPr>
          <p:cNvPr id="9" name="Picture 8"/>
          <p:cNvPicPr>
            <a:picLocks noChangeAspect="1"/>
          </p:cNvPicPr>
          <p:nvPr/>
        </p:nvPicPr>
        <p:blipFill>
          <a:blip r:embed="rId2"/>
          <a:stretch>
            <a:fillRect/>
          </a:stretch>
        </p:blipFill>
        <p:spPr>
          <a:xfrm>
            <a:off x="584525" y="1463037"/>
            <a:ext cx="11075200" cy="4641678"/>
          </a:xfrm>
          <a:prstGeom prst="rect">
            <a:avLst/>
          </a:prstGeom>
        </p:spPr>
      </p:pic>
    </p:spTree>
    <p:extLst>
      <p:ext uri="{BB962C8B-B14F-4D97-AF65-F5344CB8AC3E}">
        <p14:creationId xmlns:p14="http://schemas.microsoft.com/office/powerpoint/2010/main" val="2988866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98090" y="457200"/>
            <a:ext cx="9677567" cy="900113"/>
          </a:xfrm>
        </p:spPr>
        <p:txBody>
          <a:bodyPr/>
          <a:lstStyle/>
          <a:p>
            <a:r>
              <a:rPr lang="en-US" dirty="0"/>
              <a:t>Slide Title 1-Line Arial 50 pt.</a:t>
            </a:r>
          </a:p>
        </p:txBody>
      </p:sp>
      <p:sp>
        <p:nvSpPr>
          <p:cNvPr id="2" name="Slide Number Placeholder 1"/>
          <p:cNvSpPr>
            <a:spLocks noGrp="1"/>
          </p:cNvSpPr>
          <p:nvPr>
            <p:ph type="sldNum" sz="quarter" idx="12"/>
          </p:nvPr>
        </p:nvSpPr>
        <p:spPr/>
        <p:txBody>
          <a:bodyPr/>
          <a:lstStyle/>
          <a:p>
            <a:fld id="{0D558541-60C9-42A2-8392-FF12533A6B7A}" type="slidenum">
              <a:rPr lang="en-US" smtClean="0"/>
              <a:pPr/>
              <a:t>19</a:t>
            </a:fld>
            <a:endParaRPr lang="en-US" dirty="0"/>
          </a:p>
        </p:txBody>
      </p:sp>
      <p:sp>
        <p:nvSpPr>
          <p:cNvPr id="6" name="Content Placeholder 5"/>
          <p:cNvSpPr>
            <a:spLocks noGrp="1"/>
          </p:cNvSpPr>
          <p:nvPr>
            <p:ph sz="half" idx="1"/>
          </p:nvPr>
        </p:nvSpPr>
        <p:spPr>
          <a:xfrm>
            <a:off x="1698092" y="1828800"/>
            <a:ext cx="3545422" cy="2857500"/>
          </a:xfrm>
        </p:spPr>
        <p:txBody>
          <a:bodyPr/>
          <a:lstStyle/>
          <a:p>
            <a:pPr>
              <a:buNone/>
            </a:pPr>
            <a:r>
              <a:rPr lang="en-US" sz="2700" dirty="0"/>
              <a:t>Succinct and focused thoughts can go within this text slot. When using this template, think with impact and economy. Arial 27 pt.</a:t>
            </a:r>
          </a:p>
        </p:txBody>
      </p:sp>
      <p:pic>
        <p:nvPicPr>
          <p:cNvPr id="8" name="pasted-image.tiff"/>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28749" y="1357313"/>
            <a:ext cx="4954230" cy="4014790"/>
          </a:xfrm>
          <a:prstGeom prst="rect">
            <a:avLst/>
          </a:prstGeom>
          <a:ln w="12700">
            <a:miter lim="400000"/>
          </a:ln>
        </p:spPr>
      </p:pic>
      <p:sp>
        <p:nvSpPr>
          <p:cNvPr id="9" name="Text Placeholder 14"/>
          <p:cNvSpPr txBox="1">
            <a:spLocks/>
          </p:cNvSpPr>
          <p:nvPr/>
        </p:nvSpPr>
        <p:spPr>
          <a:xfrm>
            <a:off x="1698091" y="4686300"/>
            <a:ext cx="8763336" cy="1585192"/>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1200"/>
              </a:spcBef>
              <a:buFont typeface="Arial" pitchFamily="34" charset="0"/>
              <a:buNone/>
              <a:defRPr sz="2700" kern="1200" baseline="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2"/>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bg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700" kern="1200">
                <a:solidFill>
                  <a:schemeClr val="bg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27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solidFill>
                  <a:schemeClr val="tx2"/>
                </a:solidFill>
              </a:rPr>
              <a:t>Succinct and focused thoughts can go within this text slot. When using this template, think with impact and economy. Arial 27 pt.</a:t>
            </a:r>
          </a:p>
        </p:txBody>
      </p:sp>
    </p:spTree>
    <p:extLst>
      <p:ext uri="{BB962C8B-B14F-4D97-AF65-F5344CB8AC3E}">
        <p14:creationId xmlns:p14="http://schemas.microsoft.com/office/powerpoint/2010/main" val="904753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a:t>
            </a:fld>
            <a:endParaRPr lang="en-US" dirty="0"/>
          </a:p>
        </p:txBody>
      </p:sp>
      <p:sp>
        <p:nvSpPr>
          <p:cNvPr id="5" name="Title 2"/>
          <p:cNvSpPr>
            <a:spLocks noGrp="1"/>
          </p:cNvSpPr>
          <p:nvPr>
            <p:ph type="title"/>
          </p:nvPr>
        </p:nvSpPr>
        <p:spPr>
          <a:xfrm>
            <a:off x="1698091" y="457200"/>
            <a:ext cx="8763336" cy="900113"/>
          </a:xfrm>
        </p:spPr>
        <p:txBody>
          <a:bodyPr/>
          <a:lstStyle/>
          <a:p>
            <a:r>
              <a:rPr lang="pl-PL" dirty="0" smtClean="0"/>
              <a:t>Infusion.js? YES!</a:t>
            </a:r>
            <a:endParaRPr lang="en-US" dirty="0"/>
          </a:p>
        </p:txBody>
      </p:sp>
      <p:sp>
        <p:nvSpPr>
          <p:cNvPr id="6" name="Content Placeholder 3"/>
          <p:cNvSpPr txBox="1">
            <a:spLocks/>
          </p:cNvSpPr>
          <p:nvPr/>
        </p:nvSpPr>
        <p:spPr>
          <a:xfrm>
            <a:off x="1698625" y="1844675"/>
            <a:ext cx="8751980" cy="2084388"/>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dirty="0" err="1" smtClean="0">
                <a:solidFill>
                  <a:schemeClr val="bg2"/>
                </a:solidFill>
              </a:rPr>
              <a:t>Why</a:t>
            </a:r>
            <a:r>
              <a:rPr lang="pl-PL" dirty="0" smtClean="0">
                <a:solidFill>
                  <a:schemeClr val="bg2"/>
                </a:solidFill>
              </a:rPr>
              <a:t>? </a:t>
            </a:r>
            <a:r>
              <a:rPr lang="pl-PL" dirty="0" err="1" smtClean="0">
                <a:solidFill>
                  <a:schemeClr val="bg2"/>
                </a:solidFill>
              </a:rPr>
              <a:t>Who</a:t>
            </a:r>
            <a:r>
              <a:rPr lang="pl-PL" dirty="0" smtClean="0">
                <a:solidFill>
                  <a:schemeClr val="bg2"/>
                </a:solidFill>
              </a:rPr>
              <a:t>? </a:t>
            </a:r>
            <a:r>
              <a:rPr lang="pl-PL" dirty="0" err="1" smtClean="0">
                <a:solidFill>
                  <a:schemeClr val="bg2"/>
                </a:solidFill>
              </a:rPr>
              <a:t>When</a:t>
            </a:r>
            <a:r>
              <a:rPr lang="pl-PL" dirty="0" smtClean="0">
                <a:solidFill>
                  <a:schemeClr val="bg2"/>
                </a:solidFill>
              </a:rPr>
              <a:t>? </a:t>
            </a:r>
            <a:r>
              <a:rPr lang="pl-PL" dirty="0" err="1" smtClean="0">
                <a:solidFill>
                  <a:schemeClr val="bg2"/>
                </a:solidFill>
              </a:rPr>
              <a:t>What</a:t>
            </a:r>
            <a:r>
              <a:rPr lang="pl-PL" dirty="0" smtClean="0">
                <a:solidFill>
                  <a:schemeClr val="bg2"/>
                </a:solidFill>
              </a:rPr>
              <a:t>?</a:t>
            </a:r>
            <a:endParaRPr lang="en-US" dirty="0">
              <a:solidFill>
                <a:schemeClr val="bg2"/>
              </a:solidFill>
            </a:endParaRPr>
          </a:p>
        </p:txBody>
      </p:sp>
    </p:spTree>
    <p:extLst>
      <p:ext uri="{BB962C8B-B14F-4D97-AF65-F5344CB8AC3E}">
        <p14:creationId xmlns:p14="http://schemas.microsoft.com/office/powerpoint/2010/main" val="20907575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20</a:t>
            </a:fld>
            <a:endParaRPr lang="en-US" dirty="0"/>
          </a:p>
        </p:txBody>
      </p:sp>
      <p:pic>
        <p:nvPicPr>
          <p:cNvPr id="10" name="Picture 9"/>
          <p:cNvPicPr>
            <a:picLocks noChangeAspect="1"/>
          </p:cNvPicPr>
          <p:nvPr/>
        </p:nvPicPr>
        <p:blipFill>
          <a:blip r:embed="rId2"/>
          <a:stretch>
            <a:fillRect/>
          </a:stretch>
        </p:blipFill>
        <p:spPr>
          <a:xfrm>
            <a:off x="6237545" y="437174"/>
            <a:ext cx="4614870" cy="2880000"/>
          </a:xfrm>
          <a:prstGeom prst="rect">
            <a:avLst/>
          </a:prstGeom>
        </p:spPr>
      </p:pic>
      <p:pic>
        <p:nvPicPr>
          <p:cNvPr id="11" name="Picture 10"/>
          <p:cNvPicPr>
            <a:picLocks noChangeAspect="1"/>
          </p:cNvPicPr>
          <p:nvPr/>
        </p:nvPicPr>
        <p:blipFill>
          <a:blip r:embed="rId3"/>
          <a:stretch>
            <a:fillRect/>
          </a:stretch>
        </p:blipFill>
        <p:spPr>
          <a:xfrm>
            <a:off x="1380038" y="3555710"/>
            <a:ext cx="4605715" cy="2880000"/>
          </a:xfrm>
          <a:prstGeom prst="rect">
            <a:avLst/>
          </a:prstGeom>
        </p:spPr>
      </p:pic>
      <p:pic>
        <p:nvPicPr>
          <p:cNvPr id="12" name="Picture 11"/>
          <p:cNvPicPr>
            <a:picLocks noChangeAspect="1"/>
          </p:cNvPicPr>
          <p:nvPr/>
        </p:nvPicPr>
        <p:blipFill>
          <a:blip r:embed="rId4"/>
          <a:stretch>
            <a:fillRect/>
          </a:stretch>
        </p:blipFill>
        <p:spPr>
          <a:xfrm>
            <a:off x="6237545" y="3555710"/>
            <a:ext cx="4614870" cy="2880000"/>
          </a:xfrm>
          <a:prstGeom prst="rect">
            <a:avLst/>
          </a:prstGeom>
        </p:spPr>
      </p:pic>
      <p:sp>
        <p:nvSpPr>
          <p:cNvPr id="13" name="TextBox 12"/>
          <p:cNvSpPr txBox="1"/>
          <p:nvPr/>
        </p:nvSpPr>
        <p:spPr>
          <a:xfrm>
            <a:off x="1380038" y="437174"/>
            <a:ext cx="4857507" cy="3139321"/>
          </a:xfrm>
          <a:prstGeom prst="rect">
            <a:avLst/>
          </a:prstGeom>
          <a:noFill/>
        </p:spPr>
        <p:txBody>
          <a:bodyPr wrap="square" lIns="0" rtlCol="0" anchor="t">
            <a:spAutoFit/>
          </a:bodyPr>
          <a:lstStyle/>
          <a:p>
            <a:r>
              <a:rPr lang="en-US" sz="2200" dirty="0">
                <a:solidFill>
                  <a:schemeClr val="bg2"/>
                </a:solidFill>
              </a:rPr>
              <a:t>Our 15+ years of expertise in Capital Markets allows us to move beyond “green screen” and the usual bland UX. </a:t>
            </a:r>
            <a:r>
              <a:rPr lang="en-US" sz="2200" dirty="0">
                <a:solidFill>
                  <a:schemeClr val="tx2"/>
                </a:solidFill>
              </a:rPr>
              <a:t>For this trading system design, we started from a </a:t>
            </a:r>
            <a:r>
              <a:rPr lang="en-US" sz="2200" b="1" dirty="0">
                <a:solidFill>
                  <a:schemeClr val="accent5"/>
                </a:solidFill>
              </a:rPr>
              <a:t>fresh perspective</a:t>
            </a:r>
            <a:r>
              <a:rPr lang="en-US" sz="2200" dirty="0">
                <a:solidFill>
                  <a:schemeClr val="accent5"/>
                </a:solidFill>
              </a:rPr>
              <a:t> </a:t>
            </a:r>
            <a:r>
              <a:rPr lang="en-US" sz="2200" dirty="0">
                <a:solidFill>
                  <a:schemeClr val="tx2"/>
                </a:solidFill>
              </a:rPr>
              <a:t>and executed an interface that truly stands out from the crowd, all while remaining highly transactional.</a:t>
            </a:r>
          </a:p>
          <a:p>
            <a:endParaRPr lang="en-US" sz="2200" dirty="0">
              <a:solidFill>
                <a:schemeClr val="bg2"/>
              </a:solidFill>
            </a:endParaRPr>
          </a:p>
        </p:txBody>
      </p:sp>
    </p:spTree>
    <p:extLst>
      <p:ext uri="{BB962C8B-B14F-4D97-AF65-F5344CB8AC3E}">
        <p14:creationId xmlns:p14="http://schemas.microsoft.com/office/powerpoint/2010/main" val="159924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21</a:t>
            </a:fld>
            <a:endParaRPr lang="en-US" dirty="0"/>
          </a:p>
        </p:txBody>
      </p:sp>
      <p:pic>
        <p:nvPicPr>
          <p:cNvPr id="7" name="Picture 6"/>
          <p:cNvPicPr>
            <a:picLocks noChangeAspect="1"/>
          </p:cNvPicPr>
          <p:nvPr/>
        </p:nvPicPr>
        <p:blipFill>
          <a:blip r:embed="rId2"/>
          <a:stretch>
            <a:fillRect/>
          </a:stretch>
        </p:blipFill>
        <p:spPr>
          <a:xfrm>
            <a:off x="6639758" y="411312"/>
            <a:ext cx="4884565" cy="3036187"/>
          </a:xfrm>
          <a:prstGeom prst="rect">
            <a:avLst/>
          </a:prstGeom>
        </p:spPr>
      </p:pic>
      <p:pic>
        <p:nvPicPr>
          <p:cNvPr id="8" name="Picture 7"/>
          <p:cNvPicPr>
            <a:picLocks noChangeAspect="1"/>
          </p:cNvPicPr>
          <p:nvPr/>
        </p:nvPicPr>
        <p:blipFill>
          <a:blip r:embed="rId3"/>
          <a:stretch>
            <a:fillRect/>
          </a:stretch>
        </p:blipFill>
        <p:spPr>
          <a:xfrm>
            <a:off x="6639758" y="3662284"/>
            <a:ext cx="4884565" cy="2818019"/>
          </a:xfrm>
          <a:prstGeom prst="rect">
            <a:avLst/>
          </a:prstGeom>
        </p:spPr>
      </p:pic>
      <p:pic>
        <p:nvPicPr>
          <p:cNvPr id="9" name="Picture 8"/>
          <p:cNvPicPr>
            <a:picLocks noChangeAspect="1"/>
          </p:cNvPicPr>
          <p:nvPr/>
        </p:nvPicPr>
        <p:blipFill>
          <a:blip r:embed="rId4"/>
          <a:stretch>
            <a:fillRect/>
          </a:stretch>
        </p:blipFill>
        <p:spPr>
          <a:xfrm>
            <a:off x="1254960" y="3662284"/>
            <a:ext cx="5152257" cy="2818019"/>
          </a:xfrm>
          <a:prstGeom prst="rect">
            <a:avLst/>
          </a:prstGeom>
        </p:spPr>
      </p:pic>
      <p:pic>
        <p:nvPicPr>
          <p:cNvPr id="10" name="Picture 9"/>
          <p:cNvPicPr>
            <a:picLocks noChangeAspect="1"/>
          </p:cNvPicPr>
          <p:nvPr/>
        </p:nvPicPr>
        <p:blipFill>
          <a:blip r:embed="rId5"/>
          <a:stretch>
            <a:fillRect/>
          </a:stretch>
        </p:blipFill>
        <p:spPr>
          <a:xfrm>
            <a:off x="1254960" y="411312"/>
            <a:ext cx="2501900" cy="685800"/>
          </a:xfrm>
          <a:prstGeom prst="rect">
            <a:avLst/>
          </a:prstGeom>
        </p:spPr>
      </p:pic>
      <p:sp>
        <p:nvSpPr>
          <p:cNvPr id="12" name="TextBox 11"/>
          <p:cNvSpPr txBox="1"/>
          <p:nvPr/>
        </p:nvSpPr>
        <p:spPr>
          <a:xfrm>
            <a:off x="1254960" y="1374469"/>
            <a:ext cx="5285197" cy="2031325"/>
          </a:xfrm>
          <a:prstGeom prst="rect">
            <a:avLst/>
          </a:prstGeom>
          <a:noFill/>
        </p:spPr>
        <p:txBody>
          <a:bodyPr wrap="square" lIns="0" rtlCol="0" anchor="t">
            <a:spAutoFit/>
          </a:bodyPr>
          <a:lstStyle/>
          <a:p>
            <a:r>
              <a:rPr lang="en-US" sz="2100" dirty="0">
                <a:solidFill>
                  <a:schemeClr val="bg2"/>
                </a:solidFill>
              </a:rPr>
              <a:t>Helping increase leads for agents is the primary goal of Canada’s leading real estate website, which Infusion designed and built. </a:t>
            </a:r>
            <a:r>
              <a:rPr lang="en-US" sz="2100" dirty="0">
                <a:solidFill>
                  <a:schemeClr val="accent6"/>
                </a:solidFill>
              </a:rPr>
              <a:t>The new experiences drove 400% more leads </a:t>
            </a:r>
            <a:r>
              <a:rPr lang="en-US" sz="2100" dirty="0">
                <a:solidFill>
                  <a:schemeClr val="bg2"/>
                </a:solidFill>
              </a:rPr>
              <a:t>(including mobile), smashing the client’s previous record by over 50%.</a:t>
            </a:r>
          </a:p>
        </p:txBody>
      </p:sp>
    </p:spTree>
    <p:extLst>
      <p:ext uri="{BB962C8B-B14F-4D97-AF65-F5344CB8AC3E}">
        <p14:creationId xmlns:p14="http://schemas.microsoft.com/office/powerpoint/2010/main" val="802707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1512298" y="278681"/>
            <a:ext cx="1707066" cy="3041680"/>
          </a:xfrm>
          <a:prstGeom prst="rect">
            <a:avLst/>
          </a:prstGeom>
        </p:spPr>
      </p:pic>
      <p:pic>
        <p:nvPicPr>
          <p:cNvPr id="7" name="Picture 6"/>
          <p:cNvPicPr>
            <a:picLocks noChangeAspect="1"/>
          </p:cNvPicPr>
          <p:nvPr/>
        </p:nvPicPr>
        <p:blipFill>
          <a:blip r:embed="rId3"/>
          <a:stretch>
            <a:fillRect/>
          </a:stretch>
        </p:blipFill>
        <p:spPr>
          <a:xfrm>
            <a:off x="3338632" y="278681"/>
            <a:ext cx="1707066" cy="3041680"/>
          </a:xfrm>
          <a:prstGeom prst="rect">
            <a:avLst/>
          </a:prstGeom>
        </p:spPr>
      </p:pic>
      <p:pic>
        <p:nvPicPr>
          <p:cNvPr id="8" name="Picture 7"/>
          <p:cNvPicPr>
            <a:picLocks noChangeAspect="1"/>
          </p:cNvPicPr>
          <p:nvPr/>
        </p:nvPicPr>
        <p:blipFill>
          <a:blip r:embed="rId4"/>
          <a:stretch>
            <a:fillRect/>
          </a:stretch>
        </p:blipFill>
        <p:spPr>
          <a:xfrm>
            <a:off x="5164966" y="278681"/>
            <a:ext cx="1707066" cy="3041680"/>
          </a:xfrm>
          <a:prstGeom prst="rect">
            <a:avLst/>
          </a:prstGeom>
        </p:spPr>
      </p:pic>
      <p:pic>
        <p:nvPicPr>
          <p:cNvPr id="9" name="Picture 8"/>
          <p:cNvPicPr>
            <a:picLocks noChangeAspect="1"/>
          </p:cNvPicPr>
          <p:nvPr/>
        </p:nvPicPr>
        <p:blipFill>
          <a:blip r:embed="rId5"/>
          <a:stretch>
            <a:fillRect/>
          </a:stretch>
        </p:blipFill>
        <p:spPr>
          <a:xfrm>
            <a:off x="7021744" y="278681"/>
            <a:ext cx="4508992" cy="3041680"/>
          </a:xfrm>
          <a:prstGeom prst="rect">
            <a:avLst/>
          </a:prstGeom>
        </p:spPr>
      </p:pic>
      <p:pic>
        <p:nvPicPr>
          <p:cNvPr id="11" name="Picture 10"/>
          <p:cNvPicPr>
            <a:picLocks noChangeAspect="1"/>
          </p:cNvPicPr>
          <p:nvPr/>
        </p:nvPicPr>
        <p:blipFill>
          <a:blip r:embed="rId6"/>
          <a:stretch>
            <a:fillRect/>
          </a:stretch>
        </p:blipFill>
        <p:spPr>
          <a:xfrm>
            <a:off x="3391477" y="3468601"/>
            <a:ext cx="1707066" cy="3041680"/>
          </a:xfrm>
          <a:prstGeom prst="rect">
            <a:avLst/>
          </a:prstGeom>
        </p:spPr>
      </p:pic>
      <p:pic>
        <p:nvPicPr>
          <p:cNvPr id="12" name="Picture 11"/>
          <p:cNvPicPr>
            <a:picLocks noChangeAspect="1"/>
          </p:cNvPicPr>
          <p:nvPr/>
        </p:nvPicPr>
        <p:blipFill>
          <a:blip r:embed="rId7"/>
          <a:stretch>
            <a:fillRect/>
          </a:stretch>
        </p:blipFill>
        <p:spPr>
          <a:xfrm>
            <a:off x="5245557" y="3468601"/>
            <a:ext cx="1707066" cy="3041680"/>
          </a:xfrm>
          <a:prstGeom prst="rect">
            <a:avLst/>
          </a:prstGeom>
        </p:spPr>
      </p:pic>
      <p:sp>
        <p:nvSpPr>
          <p:cNvPr id="14" name="TextBox 13"/>
          <p:cNvSpPr txBox="1"/>
          <p:nvPr/>
        </p:nvSpPr>
        <p:spPr>
          <a:xfrm>
            <a:off x="7225880" y="3589057"/>
            <a:ext cx="4475790" cy="2800767"/>
          </a:xfrm>
          <a:prstGeom prst="rect">
            <a:avLst/>
          </a:prstGeom>
          <a:noFill/>
        </p:spPr>
        <p:txBody>
          <a:bodyPr wrap="square" lIns="0" rtlCol="0" anchor="t">
            <a:spAutoFit/>
          </a:bodyPr>
          <a:lstStyle/>
          <a:p>
            <a:r>
              <a:rPr lang="en-US" sz="2200" dirty="0">
                <a:solidFill>
                  <a:schemeClr val="bg2"/>
                </a:solidFill>
                <a:latin typeface="Arial" charset="0"/>
                <a:ea typeface="Arial" charset="0"/>
                <a:cs typeface="Arial" charset="0"/>
              </a:rPr>
              <a:t>We helped Canada’s #1 airline    re-conceive and deploy their top-rated </a:t>
            </a:r>
            <a:r>
              <a:rPr lang="en-US" sz="2200" dirty="0">
                <a:solidFill>
                  <a:schemeClr val="accent5"/>
                </a:solidFill>
                <a:latin typeface="Arial" charset="0"/>
                <a:ea typeface="Arial" charset="0"/>
                <a:cs typeface="Arial" charset="0"/>
              </a:rPr>
              <a:t>Android </a:t>
            </a:r>
            <a:r>
              <a:rPr lang="en-US" sz="2200" dirty="0">
                <a:solidFill>
                  <a:schemeClr val="bg2"/>
                </a:solidFill>
                <a:latin typeface="Arial" charset="0"/>
                <a:ea typeface="Arial" charset="0"/>
                <a:cs typeface="Arial" charset="0"/>
              </a:rPr>
              <a:t>and </a:t>
            </a:r>
            <a:r>
              <a:rPr lang="en-US" sz="2200" dirty="0">
                <a:solidFill>
                  <a:schemeClr val="accent5"/>
                </a:solidFill>
                <a:latin typeface="Arial" charset="0"/>
                <a:ea typeface="Arial" charset="0"/>
                <a:cs typeface="Arial" charset="0"/>
              </a:rPr>
              <a:t>AppleWatch </a:t>
            </a:r>
            <a:r>
              <a:rPr lang="en-US" sz="2200" dirty="0">
                <a:solidFill>
                  <a:schemeClr val="bg2"/>
                </a:solidFill>
                <a:latin typeface="Arial" charset="0"/>
                <a:ea typeface="Arial" charset="0"/>
                <a:cs typeface="Arial" charset="0"/>
              </a:rPr>
              <a:t>experiences: stay tuned for the   Air Canada app on the iOS platform. With over </a:t>
            </a:r>
            <a:r>
              <a:rPr lang="en-US" sz="2200" dirty="0">
                <a:solidFill>
                  <a:schemeClr val="accent5"/>
                </a:solidFill>
                <a:latin typeface="Arial" charset="0"/>
                <a:ea typeface="Arial" charset="0"/>
                <a:cs typeface="Arial" charset="0"/>
              </a:rPr>
              <a:t>200,000 installs </a:t>
            </a:r>
            <a:r>
              <a:rPr lang="en-US" sz="2200" dirty="0">
                <a:solidFill>
                  <a:schemeClr val="bg2"/>
                </a:solidFill>
                <a:latin typeface="Arial" charset="0"/>
                <a:ea typeface="Arial" charset="0"/>
                <a:cs typeface="Arial" charset="0"/>
              </a:rPr>
              <a:t>on Android, Air Canada is growing new revenue from digital.</a:t>
            </a:r>
          </a:p>
        </p:txBody>
      </p:sp>
      <p:pic>
        <p:nvPicPr>
          <p:cNvPr id="10" name="Picture 9"/>
          <p:cNvPicPr>
            <a:picLocks noChangeAspect="1"/>
          </p:cNvPicPr>
          <p:nvPr/>
        </p:nvPicPr>
        <p:blipFill>
          <a:blip r:embed="rId8"/>
          <a:stretch>
            <a:fillRect/>
          </a:stretch>
        </p:blipFill>
        <p:spPr>
          <a:xfrm>
            <a:off x="568913" y="1868557"/>
            <a:ext cx="3593836" cy="4906498"/>
          </a:xfrm>
          <a:prstGeom prst="rect">
            <a:avLst/>
          </a:prstGeom>
        </p:spPr>
      </p:pic>
    </p:spTree>
    <p:extLst>
      <p:ext uri="{BB962C8B-B14F-4D97-AF65-F5344CB8AC3E}">
        <p14:creationId xmlns:p14="http://schemas.microsoft.com/office/powerpoint/2010/main" val="15650135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D558541-60C9-42A2-8392-FF12533A6B7A}" type="slidenum">
              <a:rPr lang="en-US" smtClean="0"/>
              <a:pPr/>
              <a:t>23</a:t>
            </a:fld>
            <a:endParaRPr lang="en-US" dirty="0"/>
          </a:p>
        </p:txBody>
      </p:sp>
      <p:sp>
        <p:nvSpPr>
          <p:cNvPr id="4" name="Title 2"/>
          <p:cNvSpPr>
            <a:spLocks noGrp="1"/>
          </p:cNvSpPr>
          <p:nvPr>
            <p:ph type="title"/>
          </p:nvPr>
        </p:nvSpPr>
        <p:spPr>
          <a:xfrm>
            <a:off x="1698091" y="3901661"/>
            <a:ext cx="8763336" cy="900113"/>
          </a:xfrm>
        </p:spPr>
        <p:txBody>
          <a:bodyPr/>
          <a:lstStyle/>
          <a:p>
            <a:r>
              <a:rPr lang="en-US" dirty="0"/>
              <a:t>Thank you</a:t>
            </a:r>
          </a:p>
        </p:txBody>
      </p:sp>
    </p:spTree>
    <p:extLst>
      <p:ext uri="{BB962C8B-B14F-4D97-AF65-F5344CB8AC3E}">
        <p14:creationId xmlns:p14="http://schemas.microsoft.com/office/powerpoint/2010/main" val="7237877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24</a:t>
            </a:fld>
            <a:endParaRPr lang="en-US" dirty="0"/>
          </a:p>
        </p:txBody>
      </p:sp>
      <p:sp>
        <p:nvSpPr>
          <p:cNvPr id="68" name="Title 1"/>
          <p:cNvSpPr>
            <a:spLocks noGrp="1"/>
          </p:cNvSpPr>
          <p:nvPr>
            <p:ph type="title"/>
          </p:nvPr>
        </p:nvSpPr>
        <p:spPr>
          <a:xfrm>
            <a:off x="1698091" y="457200"/>
            <a:ext cx="8763336" cy="900113"/>
          </a:xfrm>
        </p:spPr>
        <p:txBody>
          <a:bodyPr/>
          <a:lstStyle/>
          <a:p>
            <a:r>
              <a:rPr lang="en-US" dirty="0"/>
              <a:t>Solutions Icons</a:t>
            </a:r>
          </a:p>
        </p:txBody>
      </p:sp>
      <p:sp>
        <p:nvSpPr>
          <p:cNvPr id="108" name="Text Placeholder 6"/>
          <p:cNvSpPr>
            <a:spLocks noGrp="1"/>
          </p:cNvSpPr>
          <p:nvPr>
            <p:ph type="body" idx="4294967295"/>
          </p:nvPr>
        </p:nvSpPr>
        <p:spPr>
          <a:xfrm>
            <a:off x="782323" y="4627750"/>
            <a:ext cx="1552145" cy="564832"/>
          </a:xfrm>
          <a:prstGeom prst="rect">
            <a:avLst/>
          </a:prstGeom>
        </p:spPr>
        <p:txBody>
          <a:bodyPr/>
          <a:lstStyle/>
          <a:p>
            <a:pPr marL="0" indent="0" algn="ctr">
              <a:spcBef>
                <a:spcPts val="0"/>
              </a:spcBef>
              <a:buNone/>
            </a:pPr>
            <a:r>
              <a:rPr lang="en-US" sz="1400" spc="50" dirty="0">
                <a:latin typeface="+mn-lt"/>
              </a:rPr>
              <a:t>App Modernization</a:t>
            </a:r>
          </a:p>
        </p:txBody>
      </p:sp>
      <p:sp>
        <p:nvSpPr>
          <p:cNvPr id="109" name="Text Placeholder 6"/>
          <p:cNvSpPr>
            <a:spLocks noGrp="1"/>
          </p:cNvSpPr>
          <p:nvPr>
            <p:ph type="body" idx="4294967295"/>
          </p:nvPr>
        </p:nvSpPr>
        <p:spPr>
          <a:xfrm>
            <a:off x="2841298" y="4627750"/>
            <a:ext cx="1552145" cy="564832"/>
          </a:xfrm>
          <a:prstGeom prst="rect">
            <a:avLst/>
          </a:prstGeom>
        </p:spPr>
        <p:txBody>
          <a:bodyPr/>
          <a:lstStyle/>
          <a:p>
            <a:pPr algn="ctr">
              <a:spcBef>
                <a:spcPts val="0"/>
              </a:spcBef>
            </a:pPr>
            <a:r>
              <a:rPr lang="en-US" sz="1400" spc="50" dirty="0"/>
              <a:t>Enterprise Productivity</a:t>
            </a:r>
          </a:p>
        </p:txBody>
      </p:sp>
      <p:sp>
        <p:nvSpPr>
          <p:cNvPr id="110" name="Text Placeholder 6"/>
          <p:cNvSpPr>
            <a:spLocks noGrp="1"/>
          </p:cNvSpPr>
          <p:nvPr>
            <p:ph type="body" idx="4294967295"/>
          </p:nvPr>
        </p:nvSpPr>
        <p:spPr>
          <a:xfrm>
            <a:off x="4738203" y="4627750"/>
            <a:ext cx="1552145" cy="564832"/>
          </a:xfrm>
          <a:prstGeom prst="rect">
            <a:avLst/>
          </a:prstGeom>
        </p:spPr>
        <p:txBody>
          <a:bodyPr/>
          <a:lstStyle/>
          <a:p>
            <a:pPr marL="0" indent="0" algn="ctr">
              <a:spcBef>
                <a:spcPts val="0"/>
              </a:spcBef>
              <a:buNone/>
            </a:pPr>
            <a:r>
              <a:rPr lang="en-US" sz="1400" spc="50" dirty="0">
                <a:latin typeface="+mn-lt"/>
              </a:rPr>
              <a:t>Customer Experience</a:t>
            </a:r>
          </a:p>
        </p:txBody>
      </p:sp>
      <p:sp>
        <p:nvSpPr>
          <p:cNvPr id="111" name="Text Placeholder 6"/>
          <p:cNvSpPr>
            <a:spLocks noGrp="1"/>
          </p:cNvSpPr>
          <p:nvPr>
            <p:ph type="body" idx="4294967295"/>
          </p:nvPr>
        </p:nvSpPr>
        <p:spPr>
          <a:xfrm>
            <a:off x="8311043" y="4627750"/>
            <a:ext cx="1552145" cy="564832"/>
          </a:xfrm>
          <a:prstGeom prst="rect">
            <a:avLst/>
          </a:prstGeom>
        </p:spPr>
        <p:txBody>
          <a:bodyPr/>
          <a:lstStyle/>
          <a:p>
            <a:pPr marL="0" indent="0" algn="ctr">
              <a:spcBef>
                <a:spcPts val="0"/>
              </a:spcBef>
              <a:buNone/>
            </a:pPr>
            <a:r>
              <a:rPr lang="en-US" sz="1400" spc="50" dirty="0">
                <a:latin typeface="+mn-lt"/>
              </a:rPr>
              <a:t>Emerging Technologies</a:t>
            </a:r>
          </a:p>
        </p:txBody>
      </p:sp>
      <p:sp>
        <p:nvSpPr>
          <p:cNvPr id="112" name="Text Placeholder 6"/>
          <p:cNvSpPr>
            <a:spLocks noGrp="1"/>
          </p:cNvSpPr>
          <p:nvPr>
            <p:ph type="body" idx="4294967295"/>
          </p:nvPr>
        </p:nvSpPr>
        <p:spPr>
          <a:xfrm>
            <a:off x="10063901" y="4627750"/>
            <a:ext cx="1552145" cy="564832"/>
          </a:xfrm>
          <a:prstGeom prst="rect">
            <a:avLst/>
          </a:prstGeom>
        </p:spPr>
        <p:txBody>
          <a:bodyPr/>
          <a:lstStyle/>
          <a:p>
            <a:pPr algn="ctr">
              <a:spcBef>
                <a:spcPts val="0"/>
              </a:spcBef>
            </a:pPr>
            <a:r>
              <a:rPr lang="en-US" sz="1400" spc="50" dirty="0"/>
              <a:t>Digital Talent Solutions</a:t>
            </a:r>
          </a:p>
        </p:txBody>
      </p:sp>
      <p:sp>
        <p:nvSpPr>
          <p:cNvPr id="113" name="Text Placeholder 6"/>
          <p:cNvSpPr>
            <a:spLocks noGrp="1"/>
          </p:cNvSpPr>
          <p:nvPr>
            <p:ph type="body" idx="4294967295"/>
          </p:nvPr>
        </p:nvSpPr>
        <p:spPr>
          <a:xfrm>
            <a:off x="6414138" y="4627750"/>
            <a:ext cx="1552145" cy="564832"/>
          </a:xfrm>
          <a:prstGeom prst="rect">
            <a:avLst/>
          </a:prstGeom>
        </p:spPr>
        <p:txBody>
          <a:bodyPr/>
          <a:lstStyle/>
          <a:p>
            <a:pPr algn="ctr">
              <a:spcBef>
                <a:spcPts val="0"/>
              </a:spcBef>
            </a:pPr>
            <a:r>
              <a:rPr lang="en-US" sz="1400" spc="50" dirty="0"/>
              <a:t>Business</a:t>
            </a:r>
          </a:p>
          <a:p>
            <a:pPr algn="ctr">
              <a:spcBef>
                <a:spcPts val="0"/>
              </a:spcBef>
            </a:pPr>
            <a:r>
              <a:rPr lang="en-US" sz="1400" spc="50" dirty="0"/>
              <a:t>Insights</a:t>
            </a:r>
          </a:p>
        </p:txBody>
      </p:sp>
      <p:pic>
        <p:nvPicPr>
          <p:cNvPr id="114" name="Picture 11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flipH="1">
            <a:off x="904638" y="1721958"/>
            <a:ext cx="1307518" cy="1226181"/>
          </a:xfrm>
          <a:prstGeom prst="rect">
            <a:avLst/>
          </a:prstGeom>
        </p:spPr>
      </p:pic>
      <p:pic>
        <p:nvPicPr>
          <p:cNvPr id="115" name="Picture 1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flipH="1">
            <a:off x="904638" y="3219064"/>
            <a:ext cx="1307517" cy="1226179"/>
          </a:xfrm>
          <a:prstGeom prst="rect">
            <a:avLst/>
          </a:prstGeom>
          <a:noFill/>
        </p:spPr>
      </p:pic>
      <p:pic>
        <p:nvPicPr>
          <p:cNvPr id="118" name="Picture 11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flipH="1">
            <a:off x="8629307" y="1721958"/>
            <a:ext cx="989919" cy="1226181"/>
          </a:xfrm>
          <a:prstGeom prst="rect">
            <a:avLst/>
          </a:prstGeom>
        </p:spPr>
      </p:pic>
      <p:pic>
        <p:nvPicPr>
          <p:cNvPr id="119" name="Picture 1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8629304" y="3219064"/>
            <a:ext cx="989918" cy="1226179"/>
          </a:xfrm>
          <a:prstGeom prst="rect">
            <a:avLst/>
          </a:prstGeom>
          <a:noFill/>
        </p:spPr>
      </p:pic>
      <p:pic>
        <p:nvPicPr>
          <p:cNvPr id="122" name="Picture 121"/>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10800000" flipH="1">
            <a:off x="2991022" y="1798878"/>
            <a:ext cx="1307518" cy="1072341"/>
          </a:xfrm>
          <a:prstGeom prst="rect">
            <a:avLst/>
          </a:prstGeom>
        </p:spPr>
      </p:pic>
      <p:pic>
        <p:nvPicPr>
          <p:cNvPr id="123" name="Picture 122"/>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flipH="1">
            <a:off x="2991021" y="3295983"/>
            <a:ext cx="1307517" cy="1072340"/>
          </a:xfrm>
          <a:prstGeom prst="rect">
            <a:avLst/>
          </a:prstGeom>
          <a:noFill/>
        </p:spPr>
      </p:pic>
      <p:pic>
        <p:nvPicPr>
          <p:cNvPr id="124" name="Picture 12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5077406" y="1798878"/>
            <a:ext cx="744491" cy="1072341"/>
          </a:xfrm>
          <a:prstGeom prst="rect">
            <a:avLst/>
          </a:prstGeom>
        </p:spPr>
      </p:pic>
      <p:pic>
        <p:nvPicPr>
          <p:cNvPr id="125" name="Picture 12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5077404" y="3295983"/>
            <a:ext cx="744490" cy="1072340"/>
          </a:xfrm>
          <a:prstGeom prst="rect">
            <a:avLst/>
          </a:prstGeom>
          <a:noFill/>
        </p:spPr>
      </p:pic>
      <p:pic>
        <p:nvPicPr>
          <p:cNvPr id="128" name="Picture 12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flipH="1">
            <a:off x="6600763" y="1675882"/>
            <a:ext cx="1249678" cy="1318334"/>
          </a:xfrm>
          <a:prstGeom prst="rect">
            <a:avLst/>
          </a:prstGeom>
        </p:spPr>
      </p:pic>
      <p:pic>
        <p:nvPicPr>
          <p:cNvPr id="129" name="Picture 128"/>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flipH="1">
            <a:off x="6600760" y="3172987"/>
            <a:ext cx="1249678" cy="1318331"/>
          </a:xfrm>
          <a:prstGeom prst="rect">
            <a:avLst/>
          </a:prstGeom>
          <a:noFill/>
        </p:spPr>
      </p:pic>
      <p:pic>
        <p:nvPicPr>
          <p:cNvPr id="24" name="Picture 2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398092" y="1721958"/>
            <a:ext cx="859536" cy="1215238"/>
          </a:xfrm>
          <a:prstGeom prst="rect">
            <a:avLst/>
          </a:prstGeom>
        </p:spPr>
      </p:pic>
      <p:pic>
        <p:nvPicPr>
          <p:cNvPr id="25" name="Picture 2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0398090" y="3219064"/>
            <a:ext cx="859536" cy="1215238"/>
          </a:xfrm>
          <a:prstGeom prst="rect">
            <a:avLst/>
          </a:prstGeom>
        </p:spPr>
      </p:pic>
    </p:spTree>
    <p:extLst>
      <p:ext uri="{BB962C8B-B14F-4D97-AF65-F5344CB8AC3E}">
        <p14:creationId xmlns:p14="http://schemas.microsoft.com/office/powerpoint/2010/main" val="19685628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25</a:t>
            </a:fld>
            <a:endParaRPr lang="en-US" dirty="0"/>
          </a:p>
        </p:txBody>
      </p:sp>
      <p:sp>
        <p:nvSpPr>
          <p:cNvPr id="74" name="Title 1"/>
          <p:cNvSpPr>
            <a:spLocks noGrp="1"/>
          </p:cNvSpPr>
          <p:nvPr>
            <p:ph type="title"/>
          </p:nvPr>
        </p:nvSpPr>
        <p:spPr>
          <a:xfrm>
            <a:off x="1698091" y="457200"/>
            <a:ext cx="8763336" cy="900113"/>
          </a:xfrm>
        </p:spPr>
        <p:txBody>
          <a:bodyPr/>
          <a:lstStyle/>
          <a:p>
            <a:r>
              <a:rPr lang="en-US" dirty="0"/>
              <a:t>Services Icons</a:t>
            </a:r>
          </a:p>
        </p:txBody>
      </p:sp>
      <p:sp>
        <p:nvSpPr>
          <p:cNvPr id="131" name="Text Placeholder 6"/>
          <p:cNvSpPr txBox="1">
            <a:spLocks/>
          </p:cNvSpPr>
          <p:nvPr/>
        </p:nvSpPr>
        <p:spPr>
          <a:xfrm>
            <a:off x="19539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Digital</a:t>
            </a:r>
            <a:br>
              <a:rPr lang="en-US" sz="1400" spc="50" dirty="0"/>
            </a:br>
            <a:r>
              <a:rPr lang="en-US" sz="1400" spc="50" dirty="0"/>
              <a:t>Strategy</a:t>
            </a:r>
          </a:p>
        </p:txBody>
      </p:sp>
      <p:sp>
        <p:nvSpPr>
          <p:cNvPr id="132" name="Text Placeholder 6"/>
          <p:cNvSpPr txBox="1">
            <a:spLocks/>
          </p:cNvSpPr>
          <p:nvPr/>
        </p:nvSpPr>
        <p:spPr>
          <a:xfrm>
            <a:off x="152127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Interactive</a:t>
            </a:r>
          </a:p>
          <a:p>
            <a:pPr algn="ctr">
              <a:spcBef>
                <a:spcPts val="0"/>
              </a:spcBef>
            </a:pPr>
            <a:r>
              <a:rPr lang="en-US" sz="1400" spc="50" dirty="0"/>
              <a:t>Design</a:t>
            </a:r>
          </a:p>
        </p:txBody>
      </p:sp>
      <p:sp>
        <p:nvSpPr>
          <p:cNvPr id="133" name="Text Placeholder 6"/>
          <p:cNvSpPr txBox="1">
            <a:spLocks/>
          </p:cNvSpPr>
          <p:nvPr/>
        </p:nvSpPr>
        <p:spPr>
          <a:xfrm>
            <a:off x="283572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Mobile Technology</a:t>
            </a:r>
          </a:p>
        </p:txBody>
      </p:sp>
      <p:sp>
        <p:nvSpPr>
          <p:cNvPr id="134" name="Text Placeholder 6"/>
          <p:cNvSpPr txBox="1">
            <a:spLocks/>
          </p:cNvSpPr>
          <p:nvPr/>
        </p:nvSpPr>
        <p:spPr>
          <a:xfrm>
            <a:off x="410445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Web </a:t>
            </a:r>
            <a:br>
              <a:rPr lang="en-US" sz="1400" spc="50" dirty="0"/>
            </a:br>
            <a:r>
              <a:rPr lang="en-US" sz="1400" spc="50" dirty="0"/>
              <a:t>Technology</a:t>
            </a:r>
          </a:p>
        </p:txBody>
      </p:sp>
      <p:sp>
        <p:nvSpPr>
          <p:cNvPr id="135" name="Text Placeholder 6"/>
          <p:cNvSpPr txBox="1">
            <a:spLocks/>
          </p:cNvSpPr>
          <p:nvPr/>
        </p:nvSpPr>
        <p:spPr>
          <a:xfrm>
            <a:off x="540747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Enterprise Architecture</a:t>
            </a:r>
          </a:p>
        </p:txBody>
      </p:sp>
      <p:sp>
        <p:nvSpPr>
          <p:cNvPr id="136" name="Text Placeholder 6"/>
          <p:cNvSpPr txBox="1">
            <a:spLocks/>
          </p:cNvSpPr>
          <p:nvPr/>
        </p:nvSpPr>
        <p:spPr>
          <a:xfrm>
            <a:off x="6801938" y="4572393"/>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Cloud </a:t>
            </a:r>
            <a:br>
              <a:rPr lang="en-US" sz="1400" spc="50" dirty="0"/>
            </a:br>
            <a:r>
              <a:rPr lang="en-US" sz="1400" spc="50" dirty="0"/>
              <a:t>Strategies</a:t>
            </a:r>
          </a:p>
        </p:txBody>
      </p:sp>
      <p:sp>
        <p:nvSpPr>
          <p:cNvPr id="137" name="Text Placeholder 6"/>
          <p:cNvSpPr txBox="1">
            <a:spLocks/>
          </p:cNvSpPr>
          <p:nvPr/>
        </p:nvSpPr>
        <p:spPr>
          <a:xfrm>
            <a:off x="805923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Data </a:t>
            </a:r>
            <a:br>
              <a:rPr lang="en-US" sz="1400" spc="50" dirty="0"/>
            </a:br>
            <a:r>
              <a:rPr lang="en-US" sz="1400" spc="50" dirty="0"/>
              <a:t>Services</a:t>
            </a:r>
          </a:p>
        </p:txBody>
      </p:sp>
      <p:sp>
        <p:nvSpPr>
          <p:cNvPr id="138" name="Text Placeholder 6"/>
          <p:cNvSpPr txBox="1">
            <a:spLocks/>
          </p:cNvSpPr>
          <p:nvPr/>
        </p:nvSpPr>
        <p:spPr>
          <a:xfrm>
            <a:off x="930510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Physical </a:t>
            </a:r>
            <a:br>
              <a:rPr lang="en-US" sz="1400" spc="50" dirty="0"/>
            </a:br>
            <a:r>
              <a:rPr lang="en-US" sz="1400" spc="50" dirty="0"/>
              <a:t>Digital</a:t>
            </a:r>
          </a:p>
        </p:txBody>
      </p:sp>
      <p:sp>
        <p:nvSpPr>
          <p:cNvPr id="139" name="Text Placeholder 6"/>
          <p:cNvSpPr txBox="1">
            <a:spLocks/>
          </p:cNvSpPr>
          <p:nvPr/>
        </p:nvSpPr>
        <p:spPr>
          <a:xfrm>
            <a:off x="10493828" y="4567238"/>
            <a:ext cx="1552145" cy="564832"/>
          </a:xfrm>
          <a:prstGeom prst="rect">
            <a:avLst/>
          </a:prstGeom>
          <a:noFill/>
        </p:spPr>
        <p:txBody>
          <a:bodyPr vert="horz" lIns="0" tIns="0" rIns="0" bIns="0" rtlCol="0">
            <a:noAutofit/>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400" spc="50" dirty="0"/>
              <a:t>Managed Services</a:t>
            </a:r>
          </a:p>
        </p:txBody>
      </p:sp>
      <p:pic>
        <p:nvPicPr>
          <p:cNvPr id="71" name="Picture 70"/>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59815" y="1720767"/>
            <a:ext cx="877124" cy="1007858"/>
          </a:xfrm>
          <a:prstGeom prst="rect">
            <a:avLst/>
          </a:prstGeom>
        </p:spPr>
      </p:pic>
      <p:pic>
        <p:nvPicPr>
          <p:cNvPr id="72" name="Picture 7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806474" y="1759358"/>
            <a:ext cx="877124" cy="930675"/>
          </a:xfrm>
          <a:prstGeom prst="rect">
            <a:avLst/>
          </a:prstGeom>
        </p:spPr>
      </p:pic>
      <p:pic>
        <p:nvPicPr>
          <p:cNvPr id="73" name="Picture 7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672474" y="1746455"/>
            <a:ext cx="696736" cy="1007858"/>
          </a:xfrm>
          <a:prstGeom prst="rect">
            <a:avLst/>
          </a:prstGeom>
        </p:spPr>
      </p:pic>
      <p:pic>
        <p:nvPicPr>
          <p:cNvPr id="142" name="Picture 14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58087" y="1845441"/>
            <a:ext cx="877124" cy="809885"/>
          </a:xfrm>
          <a:prstGeom prst="rect">
            <a:avLst/>
          </a:prstGeom>
        </p:spPr>
      </p:pic>
      <p:pic>
        <p:nvPicPr>
          <p:cNvPr id="143" name="Picture 14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729313" y="1746455"/>
            <a:ext cx="877124" cy="956482"/>
          </a:xfrm>
          <a:prstGeom prst="rect">
            <a:avLst/>
          </a:prstGeom>
        </p:spPr>
      </p:pic>
      <p:pic>
        <p:nvPicPr>
          <p:cNvPr id="144" name="Picture 14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414926" y="1790520"/>
            <a:ext cx="877124" cy="868352"/>
          </a:xfrm>
          <a:prstGeom prst="rect">
            <a:avLst/>
          </a:prstGeom>
        </p:spPr>
      </p:pic>
      <p:pic>
        <p:nvPicPr>
          <p:cNvPr id="145" name="Picture 14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88589" y="1720767"/>
            <a:ext cx="789074" cy="1007858"/>
          </a:xfrm>
          <a:prstGeom prst="rect">
            <a:avLst/>
          </a:prstGeom>
        </p:spPr>
      </p:pic>
      <p:pic>
        <p:nvPicPr>
          <p:cNvPr id="146" name="Picture 14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874202" y="1784571"/>
            <a:ext cx="877124" cy="880249"/>
          </a:xfrm>
          <a:prstGeom prst="rect">
            <a:avLst/>
          </a:prstGeom>
        </p:spPr>
      </p:pic>
      <p:pic>
        <p:nvPicPr>
          <p:cNvPr id="147" name="Picture 14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043700" y="1898468"/>
            <a:ext cx="877124" cy="652455"/>
          </a:xfrm>
          <a:prstGeom prst="rect">
            <a:avLst/>
          </a:prstGeom>
        </p:spPr>
      </p:pic>
      <p:pic>
        <p:nvPicPr>
          <p:cNvPr id="148" name="Picture 147"/>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59815" y="3159603"/>
            <a:ext cx="877123" cy="1007857"/>
          </a:xfrm>
          <a:prstGeom prst="rect">
            <a:avLst/>
          </a:prstGeom>
        </p:spPr>
      </p:pic>
      <p:pic>
        <p:nvPicPr>
          <p:cNvPr id="149" name="Picture 148"/>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806474" y="3198194"/>
            <a:ext cx="877123" cy="930675"/>
          </a:xfrm>
          <a:prstGeom prst="rect">
            <a:avLst/>
          </a:prstGeom>
        </p:spPr>
      </p:pic>
      <p:pic>
        <p:nvPicPr>
          <p:cNvPr id="150" name="Picture 149"/>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672474" y="3185291"/>
            <a:ext cx="696735" cy="1007857"/>
          </a:xfrm>
          <a:prstGeom prst="rect">
            <a:avLst/>
          </a:prstGeom>
        </p:spPr>
      </p:pic>
      <p:pic>
        <p:nvPicPr>
          <p:cNvPr id="151" name="Picture 150"/>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358087" y="3284277"/>
            <a:ext cx="877123" cy="809884"/>
          </a:xfrm>
          <a:prstGeom prst="rect">
            <a:avLst/>
          </a:prstGeom>
        </p:spPr>
      </p:pic>
      <p:pic>
        <p:nvPicPr>
          <p:cNvPr id="152" name="Picture 151"/>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729313" y="3185291"/>
            <a:ext cx="877123" cy="956481"/>
          </a:xfrm>
          <a:prstGeom prst="rect">
            <a:avLst/>
          </a:prstGeom>
        </p:spPr>
      </p:pic>
      <p:pic>
        <p:nvPicPr>
          <p:cNvPr id="153" name="Picture 152"/>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414926" y="3229356"/>
            <a:ext cx="877123" cy="868351"/>
          </a:xfrm>
          <a:prstGeom prst="rect">
            <a:avLst/>
          </a:prstGeom>
        </p:spPr>
      </p:pic>
      <p:pic>
        <p:nvPicPr>
          <p:cNvPr id="154" name="Picture 153"/>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3188589" y="3159603"/>
            <a:ext cx="789073" cy="1007857"/>
          </a:xfrm>
          <a:prstGeom prst="rect">
            <a:avLst/>
          </a:prstGeom>
        </p:spPr>
      </p:pic>
      <p:pic>
        <p:nvPicPr>
          <p:cNvPr id="155" name="Picture 154"/>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1874202" y="3223407"/>
            <a:ext cx="877123" cy="880248"/>
          </a:xfrm>
          <a:prstGeom prst="rect">
            <a:avLst/>
          </a:prstGeom>
        </p:spPr>
      </p:pic>
      <p:pic>
        <p:nvPicPr>
          <p:cNvPr id="156" name="Picture 155"/>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7043700" y="3337304"/>
            <a:ext cx="877123" cy="652454"/>
          </a:xfrm>
          <a:prstGeom prst="rect">
            <a:avLst/>
          </a:prstGeom>
        </p:spPr>
      </p:pic>
    </p:spTree>
    <p:extLst>
      <p:ext uri="{BB962C8B-B14F-4D97-AF65-F5344CB8AC3E}">
        <p14:creationId xmlns:p14="http://schemas.microsoft.com/office/powerpoint/2010/main" val="1671885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26</a:t>
            </a:fld>
            <a:endParaRPr lang="en-US" dirty="0"/>
          </a:p>
        </p:txBody>
      </p:sp>
      <p:sp>
        <p:nvSpPr>
          <p:cNvPr id="3" name="Title 2"/>
          <p:cNvSpPr>
            <a:spLocks noGrp="1"/>
          </p:cNvSpPr>
          <p:nvPr>
            <p:ph type="title"/>
          </p:nvPr>
        </p:nvSpPr>
        <p:spPr/>
        <p:txBody>
          <a:bodyPr/>
          <a:lstStyle/>
          <a:p>
            <a:r>
              <a:rPr lang="en-US" dirty="0"/>
              <a:t>Infusion Color Palette</a:t>
            </a:r>
          </a:p>
        </p:txBody>
      </p:sp>
      <p:sp>
        <p:nvSpPr>
          <p:cNvPr id="4" name="Text Placeholder 3"/>
          <p:cNvSpPr>
            <a:spLocks noGrp="1"/>
          </p:cNvSpPr>
          <p:nvPr>
            <p:ph type="body" sz="quarter" idx="14"/>
          </p:nvPr>
        </p:nvSpPr>
        <p:spPr>
          <a:xfrm>
            <a:off x="1698625" y="1844676"/>
            <a:ext cx="8762802" cy="1137064"/>
          </a:xfrm>
        </p:spPr>
        <p:txBody>
          <a:bodyPr/>
          <a:lstStyle/>
          <a:p>
            <a:r>
              <a:rPr lang="en-US" sz="2000" dirty="0"/>
              <a:t>A limited palette helps our materials hang together and make a consistent impression. Avoid </a:t>
            </a:r>
            <a:r>
              <a:rPr lang="en-US" sz="2000" b="1" dirty="0"/>
              <a:t>Oranges</a:t>
            </a:r>
            <a:r>
              <a:rPr lang="en-US" sz="2000" dirty="0"/>
              <a:t>, </a:t>
            </a:r>
            <a:r>
              <a:rPr lang="en-US" sz="2000" b="1" dirty="0"/>
              <a:t>reds</a:t>
            </a:r>
            <a:r>
              <a:rPr lang="en-US" sz="2000" dirty="0"/>
              <a:t>, </a:t>
            </a:r>
            <a:r>
              <a:rPr lang="en-US" sz="2000" b="1" dirty="0"/>
              <a:t>yellows</a:t>
            </a:r>
            <a:r>
              <a:rPr lang="en-US" sz="2000" dirty="0"/>
              <a:t>, and </a:t>
            </a:r>
            <a:r>
              <a:rPr lang="en-US" sz="2000" b="1" dirty="0"/>
              <a:t>purples:</a:t>
            </a:r>
            <a:r>
              <a:rPr lang="en-US" sz="2000" dirty="0"/>
              <a:t> these are out of bounds and will distract from building a consistent visual statement.</a:t>
            </a:r>
          </a:p>
        </p:txBody>
      </p:sp>
      <p:sp>
        <p:nvSpPr>
          <p:cNvPr id="5" name="TextBox 4"/>
          <p:cNvSpPr txBox="1"/>
          <p:nvPr/>
        </p:nvSpPr>
        <p:spPr>
          <a:xfrm>
            <a:off x="1166884" y="5132659"/>
            <a:ext cx="2135874" cy="1200329"/>
          </a:xfrm>
          <a:prstGeom prst="rect">
            <a:avLst/>
          </a:prstGeom>
          <a:noFill/>
        </p:spPr>
        <p:txBody>
          <a:bodyPr wrap="square" lIns="0" rtlCol="0" anchor="t">
            <a:spAutoFit/>
          </a:bodyPr>
          <a:lstStyle/>
          <a:p>
            <a:r>
              <a:rPr lang="en-US" sz="1200" dirty="0">
                <a:solidFill>
                  <a:schemeClr val="bg1"/>
                </a:solidFill>
                <a:latin typeface="Arial" charset="0"/>
                <a:ea typeface="Arial" charset="0"/>
                <a:cs typeface="Arial" charset="0"/>
              </a:rPr>
              <a:t>Used to formally establish the brand first and foremost. These should be </a:t>
            </a:r>
            <a:r>
              <a:rPr lang="en-US" sz="1200" b="1" dirty="0">
                <a:solidFill>
                  <a:schemeClr val="bg1"/>
                </a:solidFill>
                <a:latin typeface="Arial" charset="0"/>
                <a:ea typeface="Arial" charset="0"/>
                <a:cs typeface="Arial" charset="0"/>
              </a:rPr>
              <a:t>80% of color usage</a:t>
            </a:r>
            <a:r>
              <a:rPr lang="en-US" sz="1200" dirty="0">
                <a:solidFill>
                  <a:schemeClr val="bg1"/>
                </a:solidFill>
                <a:latin typeface="Arial" charset="0"/>
                <a:ea typeface="Arial" charset="0"/>
                <a:cs typeface="Arial" charset="0"/>
              </a:rPr>
              <a:t> throughout your materials along with white.</a:t>
            </a:r>
          </a:p>
          <a:p>
            <a:endParaRPr lang="en-US" sz="1200" dirty="0">
              <a:solidFill>
                <a:schemeClr val="bg1"/>
              </a:solidFill>
              <a:latin typeface="Arial" charset="0"/>
              <a:ea typeface="Arial" charset="0"/>
              <a:cs typeface="Arial" charset="0"/>
            </a:endParaRPr>
          </a:p>
        </p:txBody>
      </p:sp>
      <p:sp>
        <p:nvSpPr>
          <p:cNvPr id="7" name="TextBox 6"/>
          <p:cNvSpPr txBox="1"/>
          <p:nvPr/>
        </p:nvSpPr>
        <p:spPr>
          <a:xfrm>
            <a:off x="1009935" y="4840956"/>
            <a:ext cx="2347414" cy="207749"/>
          </a:xfrm>
          <a:prstGeom prst="rect">
            <a:avLst/>
          </a:prstGeom>
          <a:noFill/>
        </p:spPr>
        <p:txBody>
          <a:bodyPr wrap="square" lIns="0" rtlCol="0" anchor="t">
            <a:spAutoFit/>
          </a:bodyPr>
          <a:lstStyle/>
          <a:p>
            <a:pPr algn="ctr"/>
            <a:r>
              <a:rPr lang="en-US" sz="750" dirty="0">
                <a:solidFill>
                  <a:schemeClr val="bg1"/>
                </a:solidFill>
                <a:latin typeface="Arial" charset="0"/>
                <a:ea typeface="Arial" charset="0"/>
                <a:cs typeface="Arial" charset="0"/>
              </a:rPr>
              <a:t>OUR MAIN COLORS</a:t>
            </a:r>
            <a:r>
              <a:rPr lang="mr-IN" sz="750" dirty="0">
                <a:solidFill>
                  <a:schemeClr val="bg1"/>
                </a:solidFill>
                <a:latin typeface="Arial" charset="0"/>
                <a:ea typeface="Arial" charset="0"/>
                <a:cs typeface="Arial" charset="0"/>
              </a:rPr>
              <a:t>…</a:t>
            </a:r>
            <a:endParaRPr lang="en-US" sz="750" dirty="0">
              <a:solidFill>
                <a:schemeClr val="bg1"/>
              </a:solidFill>
              <a:latin typeface="Arial" charset="0"/>
              <a:ea typeface="Arial" charset="0"/>
              <a:cs typeface="Arial" charset="0"/>
            </a:endParaRPr>
          </a:p>
        </p:txBody>
      </p:sp>
      <p:sp>
        <p:nvSpPr>
          <p:cNvPr id="8" name="TextBox 7"/>
          <p:cNvSpPr txBox="1"/>
          <p:nvPr/>
        </p:nvSpPr>
        <p:spPr>
          <a:xfrm>
            <a:off x="3657601" y="4840956"/>
            <a:ext cx="3616656" cy="207749"/>
          </a:xfrm>
          <a:prstGeom prst="rect">
            <a:avLst/>
          </a:prstGeom>
          <a:noFill/>
        </p:spPr>
        <p:txBody>
          <a:bodyPr wrap="square" lIns="0" rtlCol="0" anchor="t">
            <a:spAutoFit/>
          </a:bodyPr>
          <a:lstStyle/>
          <a:p>
            <a:pPr algn="ctr"/>
            <a:r>
              <a:rPr lang="en-CA" sz="750" dirty="0">
                <a:solidFill>
                  <a:schemeClr val="bg1"/>
                </a:solidFill>
                <a:latin typeface="Arial" charset="0"/>
                <a:ea typeface="Arial" charset="0"/>
                <a:cs typeface="Arial" charset="0"/>
              </a:rPr>
              <a:t>THE NEUTRALS</a:t>
            </a:r>
            <a:endParaRPr lang="en-US" sz="750" dirty="0">
              <a:solidFill>
                <a:schemeClr val="bg1"/>
              </a:solidFill>
              <a:latin typeface="Arial" charset="0"/>
              <a:ea typeface="Arial" charset="0"/>
              <a:cs typeface="Arial" charset="0"/>
            </a:endParaRPr>
          </a:p>
        </p:txBody>
      </p:sp>
      <p:sp>
        <p:nvSpPr>
          <p:cNvPr id="9" name="TextBox 8"/>
          <p:cNvSpPr txBox="1"/>
          <p:nvPr/>
        </p:nvSpPr>
        <p:spPr>
          <a:xfrm>
            <a:off x="7540389" y="4840956"/>
            <a:ext cx="3616656" cy="207749"/>
          </a:xfrm>
          <a:prstGeom prst="rect">
            <a:avLst/>
          </a:prstGeom>
          <a:noFill/>
        </p:spPr>
        <p:txBody>
          <a:bodyPr wrap="square" lIns="0" rtlCol="0" anchor="t">
            <a:spAutoFit/>
          </a:bodyPr>
          <a:lstStyle/>
          <a:p>
            <a:pPr algn="ctr"/>
            <a:r>
              <a:rPr lang="en-CA" sz="750" dirty="0">
                <a:solidFill>
                  <a:schemeClr val="bg1"/>
                </a:solidFill>
                <a:latin typeface="Arial" charset="0"/>
                <a:ea typeface="Arial" charset="0"/>
                <a:cs typeface="Arial" charset="0"/>
              </a:rPr>
              <a:t>THE ACCENTS</a:t>
            </a:r>
            <a:endParaRPr lang="en-US" sz="750" dirty="0">
              <a:solidFill>
                <a:schemeClr val="bg1"/>
              </a:solidFill>
              <a:latin typeface="Arial" charset="0"/>
              <a:ea typeface="Arial" charset="0"/>
              <a:cs typeface="Arial" charset="0"/>
            </a:endParaRPr>
          </a:p>
        </p:txBody>
      </p:sp>
      <p:sp>
        <p:nvSpPr>
          <p:cNvPr id="10" name="TextBox 9"/>
          <p:cNvSpPr txBox="1"/>
          <p:nvPr/>
        </p:nvSpPr>
        <p:spPr>
          <a:xfrm>
            <a:off x="3623480" y="5132659"/>
            <a:ext cx="3807725" cy="1015663"/>
          </a:xfrm>
          <a:prstGeom prst="rect">
            <a:avLst/>
          </a:prstGeom>
          <a:noFill/>
        </p:spPr>
        <p:txBody>
          <a:bodyPr wrap="square" lIns="0" rtlCol="0" anchor="t">
            <a:spAutoFit/>
          </a:bodyPr>
          <a:lstStyle/>
          <a:p>
            <a:r>
              <a:rPr lang="en-US" sz="1200" dirty="0">
                <a:solidFill>
                  <a:schemeClr val="bg1"/>
                </a:solidFill>
              </a:rPr>
              <a:t>Neutrals like the ones above add </a:t>
            </a:r>
            <a:r>
              <a:rPr lang="en-US" sz="1200" b="1" dirty="0">
                <a:solidFill>
                  <a:schemeClr val="bg1"/>
                </a:solidFill>
              </a:rPr>
              <a:t>sophistication</a:t>
            </a:r>
            <a:r>
              <a:rPr lang="en-US" sz="1200" dirty="0">
                <a:solidFill>
                  <a:schemeClr val="bg1"/>
                </a:solidFill>
              </a:rPr>
              <a:t> and </a:t>
            </a:r>
            <a:r>
              <a:rPr lang="en-US" sz="1200" b="1" dirty="0">
                <a:solidFill>
                  <a:schemeClr val="bg1"/>
                </a:solidFill>
              </a:rPr>
              <a:t>gravitas</a:t>
            </a:r>
            <a:r>
              <a:rPr lang="en-US" sz="1200" dirty="0">
                <a:solidFill>
                  <a:schemeClr val="bg1"/>
                </a:solidFill>
              </a:rPr>
              <a:t> to backgrounds and elements that would otherwise be too stark. Also, don’t be concerned about too much “whitespace”: it’s a good thing and means you achieved your goals of </a:t>
            </a:r>
            <a:r>
              <a:rPr lang="en-US" sz="1200" b="1" dirty="0">
                <a:solidFill>
                  <a:schemeClr val="bg1"/>
                </a:solidFill>
              </a:rPr>
              <a:t>restraint </a:t>
            </a:r>
            <a:r>
              <a:rPr lang="en-US" sz="1200" dirty="0">
                <a:solidFill>
                  <a:schemeClr val="bg1"/>
                </a:solidFill>
              </a:rPr>
              <a:t>in design.</a:t>
            </a:r>
          </a:p>
        </p:txBody>
      </p:sp>
      <p:sp>
        <p:nvSpPr>
          <p:cNvPr id="11" name="TextBox 10"/>
          <p:cNvSpPr txBox="1"/>
          <p:nvPr/>
        </p:nvSpPr>
        <p:spPr>
          <a:xfrm>
            <a:off x="7540389" y="5132659"/>
            <a:ext cx="3616656" cy="646331"/>
          </a:xfrm>
          <a:prstGeom prst="rect">
            <a:avLst/>
          </a:prstGeom>
          <a:noFill/>
        </p:spPr>
        <p:txBody>
          <a:bodyPr wrap="square" lIns="0" rtlCol="0" anchor="t">
            <a:spAutoFit/>
          </a:bodyPr>
          <a:lstStyle/>
          <a:p>
            <a:r>
              <a:rPr lang="en-US" sz="1200" dirty="0">
                <a:solidFill>
                  <a:schemeClr val="bg1"/>
                </a:solidFill>
              </a:rPr>
              <a:t>Use these colors to add </a:t>
            </a:r>
            <a:r>
              <a:rPr lang="en-US" sz="1200" b="1" dirty="0">
                <a:solidFill>
                  <a:schemeClr val="bg1"/>
                </a:solidFill>
              </a:rPr>
              <a:t>focus</a:t>
            </a:r>
            <a:r>
              <a:rPr lang="en-US" sz="1200" dirty="0">
                <a:solidFill>
                  <a:schemeClr val="bg1"/>
                </a:solidFill>
              </a:rPr>
              <a:t>, </a:t>
            </a:r>
            <a:r>
              <a:rPr lang="en-US" sz="1200" b="1" dirty="0">
                <a:solidFill>
                  <a:schemeClr val="bg1"/>
                </a:solidFill>
              </a:rPr>
              <a:t>personality</a:t>
            </a:r>
            <a:r>
              <a:rPr lang="en-US" sz="1200" dirty="0">
                <a:solidFill>
                  <a:schemeClr val="bg1"/>
                </a:solidFill>
              </a:rPr>
              <a:t>, or </a:t>
            </a:r>
            <a:r>
              <a:rPr lang="en-US" sz="1200" b="1" dirty="0">
                <a:solidFill>
                  <a:schemeClr val="bg1"/>
                </a:solidFill>
              </a:rPr>
              <a:t>impact</a:t>
            </a:r>
            <a:r>
              <a:rPr lang="en-US" sz="1200" dirty="0">
                <a:solidFill>
                  <a:schemeClr val="bg1"/>
                </a:solidFill>
              </a:rPr>
              <a:t> to key areas of a screen or page. What needs to “pop”? Tints can be used with discretion.</a:t>
            </a:r>
          </a:p>
        </p:txBody>
      </p:sp>
      <p:sp>
        <p:nvSpPr>
          <p:cNvPr id="20" name="Freeform 19"/>
          <p:cNvSpPr/>
          <p:nvPr/>
        </p:nvSpPr>
        <p:spPr>
          <a:xfrm>
            <a:off x="7526740"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accent3"/>
          </a:solidFill>
          <a:ln>
            <a:noFill/>
            <a:prstDash val="dash"/>
          </a:ln>
        </p:spPr>
        <p:txBody>
          <a:bodyPr wrap="square" lIns="0" rtlCol="0" anchor="b">
            <a:noAutofit/>
          </a:bodyPr>
          <a:lstStyle/>
          <a:p>
            <a:pPr lvl="0" algn="ctr">
              <a:lnSpc>
                <a:spcPct val="150000"/>
              </a:lnSpc>
            </a:pPr>
            <a:r>
              <a:rPr lang="en-US" sz="800" dirty="0">
                <a:solidFill>
                  <a:srgbClr val="FFFFFF"/>
                </a:solidFill>
                <a:latin typeface="Arial" charset="0"/>
                <a:ea typeface="Arial" charset="0"/>
                <a:cs typeface="Arial" charset="0"/>
              </a:rPr>
              <a:t>PMS 246 C</a:t>
            </a:r>
          </a:p>
          <a:p>
            <a:pPr lvl="0" algn="ctr">
              <a:lnSpc>
                <a:spcPct val="150000"/>
              </a:lnSpc>
            </a:pPr>
            <a:r>
              <a:rPr lang="en-US" sz="800" dirty="0">
                <a:solidFill>
                  <a:srgbClr val="FFFFFF"/>
                </a:solidFill>
                <a:latin typeface="Arial" charset="0"/>
                <a:ea typeface="Arial" charset="0"/>
                <a:cs typeface="Arial" charset="0"/>
              </a:rPr>
              <a:t>#C62B7F</a:t>
            </a:r>
          </a:p>
          <a:p>
            <a:pPr lvl="0" algn="ctr">
              <a:lnSpc>
                <a:spcPct val="150000"/>
              </a:lnSpc>
            </a:pPr>
            <a:r>
              <a:rPr lang="en-US" sz="800" dirty="0">
                <a:solidFill>
                  <a:srgbClr val="FFFFFF"/>
                </a:solidFill>
                <a:latin typeface="Arial" charset="0"/>
                <a:ea typeface="Arial" charset="0"/>
                <a:cs typeface="Arial" charset="0"/>
              </a:rPr>
              <a:t>R200.G37.B127</a:t>
            </a:r>
            <a:endParaRPr lang="en-US" sz="800" dirty="0">
              <a:latin typeface="Arial" charset="0"/>
              <a:ea typeface="Arial" charset="0"/>
              <a:cs typeface="Arial" charset="0"/>
            </a:endParaRPr>
          </a:p>
        </p:txBody>
      </p:sp>
      <p:sp>
        <p:nvSpPr>
          <p:cNvPr id="22" name="Freeform 21"/>
          <p:cNvSpPr/>
          <p:nvPr/>
        </p:nvSpPr>
        <p:spPr>
          <a:xfrm>
            <a:off x="8778922"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accent4"/>
          </a:solidFill>
          <a:ln>
            <a:noFill/>
            <a:prstDash val="dash"/>
          </a:ln>
        </p:spPr>
        <p:txBody>
          <a:bodyPr wrap="square" lIns="0" rtlCol="0" anchor="b">
            <a:noAutofit/>
          </a:bodyPr>
          <a:lstStyle/>
          <a:p>
            <a:pPr algn="ctr">
              <a:lnSpc>
                <a:spcPct val="150000"/>
              </a:lnSpc>
            </a:pPr>
            <a:r>
              <a:rPr lang="en-US" sz="800" dirty="0">
                <a:solidFill>
                  <a:schemeClr val="bg2"/>
                </a:solidFill>
                <a:latin typeface="Arial" charset="0"/>
                <a:ea typeface="Arial" charset="0"/>
                <a:cs typeface="Arial" charset="0"/>
              </a:rPr>
              <a:t>PMS 3507 C</a:t>
            </a:r>
          </a:p>
          <a:p>
            <a:pPr algn="ctr">
              <a:lnSpc>
                <a:spcPct val="150000"/>
              </a:lnSpc>
            </a:pPr>
            <a:r>
              <a:rPr lang="en-US" sz="800" dirty="0">
                <a:solidFill>
                  <a:schemeClr val="bg2"/>
                </a:solidFill>
                <a:latin typeface="Arial" charset="0"/>
                <a:ea typeface="Arial" charset="0"/>
                <a:cs typeface="Arial" charset="0"/>
              </a:rPr>
              <a:t>#A1AA28</a:t>
            </a:r>
          </a:p>
          <a:p>
            <a:pPr algn="ctr">
              <a:lnSpc>
                <a:spcPct val="150000"/>
              </a:lnSpc>
            </a:pPr>
            <a:r>
              <a:rPr lang="en-US" sz="800" dirty="0">
                <a:solidFill>
                  <a:schemeClr val="bg2"/>
                </a:solidFill>
                <a:latin typeface="Arial" charset="0"/>
                <a:ea typeface="Arial" charset="0"/>
                <a:cs typeface="Arial" charset="0"/>
              </a:rPr>
              <a:t>R161.G171.B18</a:t>
            </a:r>
          </a:p>
        </p:txBody>
      </p:sp>
      <p:sp>
        <p:nvSpPr>
          <p:cNvPr id="23" name="Freeform 22"/>
          <p:cNvSpPr/>
          <p:nvPr/>
        </p:nvSpPr>
        <p:spPr>
          <a:xfrm>
            <a:off x="10031105"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accent6"/>
          </a:solidFill>
          <a:ln>
            <a:noFill/>
            <a:prstDash val="dash"/>
          </a:ln>
        </p:spPr>
        <p:txBody>
          <a:bodyPr wrap="square" lIns="0" rtlCol="0" anchor="b">
            <a:noAutofit/>
          </a:bodyPr>
          <a:lstStyle/>
          <a:p>
            <a:pPr algn="ctr">
              <a:lnSpc>
                <a:spcPct val="150000"/>
              </a:lnSpc>
            </a:pPr>
            <a:r>
              <a:rPr lang="en-US" sz="800" dirty="0">
                <a:solidFill>
                  <a:schemeClr val="bg2"/>
                </a:solidFill>
                <a:latin typeface="Arial" charset="0"/>
                <a:ea typeface="Arial" charset="0"/>
                <a:cs typeface="Arial" charset="0"/>
              </a:rPr>
              <a:t>PMS 2995 C</a:t>
            </a:r>
          </a:p>
          <a:p>
            <a:pPr algn="ctr">
              <a:lnSpc>
                <a:spcPct val="150000"/>
              </a:lnSpc>
            </a:pPr>
            <a:r>
              <a:rPr lang="en-US" sz="800" dirty="0">
                <a:solidFill>
                  <a:schemeClr val="bg2"/>
                </a:solidFill>
                <a:latin typeface="Arial" charset="0"/>
                <a:ea typeface="Arial" charset="0"/>
                <a:cs typeface="Arial" charset="0"/>
              </a:rPr>
              <a:t>#1EABF9</a:t>
            </a:r>
          </a:p>
          <a:p>
            <a:pPr algn="ctr">
              <a:lnSpc>
                <a:spcPct val="150000"/>
              </a:lnSpc>
            </a:pPr>
            <a:r>
              <a:rPr lang="en-US" sz="800" dirty="0">
                <a:solidFill>
                  <a:schemeClr val="bg2"/>
                </a:solidFill>
                <a:latin typeface="Arial" charset="0"/>
                <a:ea typeface="Arial" charset="0"/>
                <a:cs typeface="Arial" charset="0"/>
              </a:rPr>
              <a:t>R30.G171.B249</a:t>
            </a:r>
          </a:p>
        </p:txBody>
      </p:sp>
      <p:sp>
        <p:nvSpPr>
          <p:cNvPr id="34" name="Freeform 33"/>
          <p:cNvSpPr/>
          <p:nvPr/>
        </p:nvSpPr>
        <p:spPr>
          <a:xfrm>
            <a:off x="6146725"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bg2"/>
          </a:solidFill>
          <a:ln w="3175">
            <a:solidFill>
              <a:schemeClr val="tx2"/>
            </a:solidFill>
            <a:prstDash val="solid"/>
          </a:ln>
        </p:spPr>
        <p:txBody>
          <a:bodyPr wrap="square" lIns="0" rtlCol="0" anchor="b">
            <a:noAutofit/>
          </a:bodyPr>
          <a:lstStyle/>
          <a:p>
            <a:pPr algn="ctr">
              <a:lnSpc>
                <a:spcPct val="150000"/>
              </a:lnSpc>
            </a:pPr>
            <a:r>
              <a:rPr lang="en-US" sz="800" dirty="0">
                <a:solidFill>
                  <a:schemeClr val="bg1"/>
                </a:solidFill>
              </a:rPr>
              <a:t>#FFFFFF</a:t>
            </a:r>
          </a:p>
          <a:p>
            <a:pPr algn="ctr">
              <a:lnSpc>
                <a:spcPct val="150000"/>
              </a:lnSpc>
            </a:pPr>
            <a:r>
              <a:rPr lang="en-US" sz="800" dirty="0">
                <a:solidFill>
                  <a:schemeClr val="bg1"/>
                </a:solidFill>
              </a:rPr>
              <a:t>R255.G255.B255</a:t>
            </a:r>
          </a:p>
        </p:txBody>
      </p:sp>
      <p:sp>
        <p:nvSpPr>
          <p:cNvPr id="38" name="Freeform 37"/>
          <p:cNvSpPr/>
          <p:nvPr/>
        </p:nvSpPr>
        <p:spPr>
          <a:xfrm>
            <a:off x="3637128"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rgbClr val="2D3E4C"/>
          </a:solidFill>
          <a:ln>
            <a:noFill/>
            <a:prstDash val="dash"/>
          </a:ln>
        </p:spPr>
        <p:txBody>
          <a:bodyPr wrap="square" lIns="0" rtlCol="0" anchor="b">
            <a:noAutofit/>
          </a:bodyPr>
          <a:lstStyle/>
          <a:p>
            <a:pPr lvl="0" algn="ctr">
              <a:lnSpc>
                <a:spcPct val="150000"/>
              </a:lnSpc>
            </a:pPr>
            <a:r>
              <a:rPr lang="en-US" sz="800" dirty="0">
                <a:solidFill>
                  <a:srgbClr val="FFFFFF"/>
                </a:solidFill>
                <a:latin typeface="Arial" charset="0"/>
                <a:ea typeface="Arial" charset="0"/>
                <a:cs typeface="Arial" charset="0"/>
              </a:rPr>
              <a:t>PMS 2168 C</a:t>
            </a:r>
          </a:p>
          <a:p>
            <a:pPr lvl="0" algn="ctr">
              <a:lnSpc>
                <a:spcPct val="150000"/>
              </a:lnSpc>
            </a:pPr>
            <a:r>
              <a:rPr lang="en-US" sz="800" dirty="0">
                <a:solidFill>
                  <a:srgbClr val="FFFFFF"/>
                </a:solidFill>
                <a:latin typeface="Arial" charset="0"/>
                <a:ea typeface="Arial" charset="0"/>
                <a:cs typeface="Arial" charset="0"/>
              </a:rPr>
              <a:t>#3F3F3F</a:t>
            </a:r>
          </a:p>
          <a:p>
            <a:pPr lvl="0" algn="ctr">
              <a:lnSpc>
                <a:spcPct val="150000"/>
              </a:lnSpc>
            </a:pPr>
            <a:r>
              <a:rPr lang="en-US" sz="800" dirty="0">
                <a:solidFill>
                  <a:srgbClr val="FFFFFF"/>
                </a:solidFill>
                <a:latin typeface="Arial" charset="0"/>
                <a:ea typeface="Arial" charset="0"/>
                <a:cs typeface="Arial" charset="0"/>
              </a:rPr>
              <a:t>R45.G62.B76</a:t>
            </a:r>
            <a:endParaRPr lang="en-US" sz="800" dirty="0">
              <a:latin typeface="Arial" charset="0"/>
              <a:ea typeface="Arial" charset="0"/>
              <a:cs typeface="Arial" charset="0"/>
            </a:endParaRPr>
          </a:p>
        </p:txBody>
      </p:sp>
      <p:sp>
        <p:nvSpPr>
          <p:cNvPr id="39" name="Freeform 38"/>
          <p:cNvSpPr/>
          <p:nvPr/>
        </p:nvSpPr>
        <p:spPr>
          <a:xfrm>
            <a:off x="4889310"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rgbClr val="53585F"/>
          </a:solidFill>
          <a:ln>
            <a:noFill/>
            <a:prstDash val="dash"/>
          </a:ln>
        </p:spPr>
        <p:txBody>
          <a:bodyPr wrap="square" lIns="0" rtlCol="0" anchor="b">
            <a:noAutofit/>
          </a:bodyPr>
          <a:lstStyle/>
          <a:p>
            <a:pPr algn="ctr">
              <a:lnSpc>
                <a:spcPct val="150000"/>
              </a:lnSpc>
            </a:pPr>
            <a:r>
              <a:rPr lang="en-US" sz="800" dirty="0">
                <a:solidFill>
                  <a:schemeClr val="bg2"/>
                </a:solidFill>
                <a:latin typeface="Arial" charset="0"/>
                <a:ea typeface="Arial" charset="0"/>
                <a:cs typeface="Arial" charset="0"/>
              </a:rPr>
              <a:t>PMS 444 C</a:t>
            </a:r>
          </a:p>
          <a:p>
            <a:pPr algn="ctr">
              <a:lnSpc>
                <a:spcPct val="150000"/>
              </a:lnSpc>
            </a:pPr>
            <a:r>
              <a:rPr lang="en-US" sz="800" dirty="0">
                <a:solidFill>
                  <a:schemeClr val="bg2"/>
                </a:solidFill>
                <a:latin typeface="Arial" charset="0"/>
                <a:ea typeface="Arial" charset="0"/>
                <a:cs typeface="Arial" charset="0"/>
              </a:rPr>
              <a:t>#53585F</a:t>
            </a:r>
          </a:p>
          <a:p>
            <a:pPr algn="ctr">
              <a:lnSpc>
                <a:spcPct val="150000"/>
              </a:lnSpc>
            </a:pPr>
            <a:r>
              <a:rPr lang="en-US" sz="800" dirty="0">
                <a:solidFill>
                  <a:schemeClr val="bg2"/>
                </a:solidFill>
                <a:latin typeface="Arial" charset="0"/>
                <a:ea typeface="Arial" charset="0"/>
                <a:cs typeface="Arial" charset="0"/>
              </a:rPr>
              <a:t>R83.G88.B95</a:t>
            </a:r>
          </a:p>
        </p:txBody>
      </p:sp>
      <p:sp>
        <p:nvSpPr>
          <p:cNvPr id="40" name="Freeform 39"/>
          <p:cNvSpPr/>
          <p:nvPr/>
        </p:nvSpPr>
        <p:spPr>
          <a:xfrm>
            <a:off x="968990"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accent1"/>
          </a:solidFill>
          <a:ln>
            <a:noFill/>
            <a:prstDash val="dash"/>
          </a:ln>
        </p:spPr>
        <p:txBody>
          <a:bodyPr wrap="square" lIns="0" rtlCol="0" anchor="b">
            <a:noAutofit/>
          </a:bodyPr>
          <a:lstStyle/>
          <a:p>
            <a:pPr lvl="0" algn="ctr">
              <a:lnSpc>
                <a:spcPct val="150000"/>
              </a:lnSpc>
            </a:pPr>
            <a:r>
              <a:rPr lang="en-US" sz="800" dirty="0">
                <a:solidFill>
                  <a:srgbClr val="FFFFFF"/>
                </a:solidFill>
                <a:latin typeface="Arial" charset="0"/>
                <a:ea typeface="Arial" charset="0"/>
                <a:cs typeface="Arial" charset="0"/>
              </a:rPr>
              <a:t>PMS 300 C</a:t>
            </a:r>
          </a:p>
          <a:p>
            <a:pPr lvl="0" algn="ctr">
              <a:lnSpc>
                <a:spcPct val="150000"/>
              </a:lnSpc>
            </a:pPr>
            <a:r>
              <a:rPr lang="en-US" sz="800" dirty="0">
                <a:solidFill>
                  <a:srgbClr val="FFFFFF"/>
                </a:solidFill>
                <a:latin typeface="Arial" charset="0"/>
                <a:ea typeface="Arial" charset="0"/>
                <a:cs typeface="Arial" charset="0"/>
              </a:rPr>
              <a:t>#0E69AF</a:t>
            </a:r>
          </a:p>
          <a:p>
            <a:pPr lvl="0" algn="ctr">
              <a:lnSpc>
                <a:spcPct val="150000"/>
              </a:lnSpc>
            </a:pPr>
            <a:r>
              <a:rPr lang="en-US" sz="800" dirty="0">
                <a:solidFill>
                  <a:srgbClr val="FFFFFF"/>
                </a:solidFill>
                <a:latin typeface="Arial" charset="0"/>
                <a:ea typeface="Arial" charset="0"/>
                <a:cs typeface="Arial" charset="0"/>
              </a:rPr>
              <a:t>R0.G103.B177</a:t>
            </a:r>
            <a:endParaRPr lang="en-US" sz="800" dirty="0">
              <a:latin typeface="Arial" charset="0"/>
              <a:ea typeface="Arial" charset="0"/>
              <a:cs typeface="Arial" charset="0"/>
            </a:endParaRPr>
          </a:p>
        </p:txBody>
      </p:sp>
      <p:sp>
        <p:nvSpPr>
          <p:cNvPr id="41" name="Freeform 40"/>
          <p:cNvSpPr/>
          <p:nvPr/>
        </p:nvSpPr>
        <p:spPr>
          <a:xfrm>
            <a:off x="2221172" y="3478635"/>
            <a:ext cx="1127532" cy="1127532"/>
          </a:xfrm>
          <a:custGeom>
            <a:avLst/>
            <a:gdLst>
              <a:gd name="connsiteX0" fmla="*/ 0 w 1184510"/>
              <a:gd name="connsiteY0" fmla="*/ 0 h 1184510"/>
              <a:gd name="connsiteX1" fmla="*/ 197422 w 1184510"/>
              <a:gd name="connsiteY1" fmla="*/ 0 h 1184510"/>
              <a:gd name="connsiteX2" fmla="*/ 914400 w 1184510"/>
              <a:gd name="connsiteY2" fmla="*/ 0 h 1184510"/>
              <a:gd name="connsiteX3" fmla="*/ 987088 w 1184510"/>
              <a:gd name="connsiteY3" fmla="*/ 0 h 1184510"/>
              <a:gd name="connsiteX4" fmla="*/ 1184510 w 1184510"/>
              <a:gd name="connsiteY4" fmla="*/ 197422 h 1184510"/>
              <a:gd name="connsiteX5" fmla="*/ 1184510 w 1184510"/>
              <a:gd name="connsiteY5" fmla="*/ 987088 h 1184510"/>
              <a:gd name="connsiteX6" fmla="*/ 987088 w 1184510"/>
              <a:gd name="connsiteY6" fmla="*/ 1184510 h 1184510"/>
              <a:gd name="connsiteX7" fmla="*/ 197422 w 1184510"/>
              <a:gd name="connsiteY7" fmla="*/ 1184510 h 1184510"/>
              <a:gd name="connsiteX8" fmla="*/ 0 w 1184510"/>
              <a:gd name="connsiteY8" fmla="*/ 987088 h 1184510"/>
              <a:gd name="connsiteX9" fmla="*/ 0 w 1184510"/>
              <a:gd name="connsiteY9" fmla="*/ 914400 h 1184510"/>
              <a:gd name="connsiteX10" fmla="*/ 0 w 1184510"/>
              <a:gd name="connsiteY10" fmla="*/ 197422 h 118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510" h="1184510">
                <a:moveTo>
                  <a:pt x="0" y="0"/>
                </a:moveTo>
                <a:lnTo>
                  <a:pt x="197422" y="0"/>
                </a:lnTo>
                <a:lnTo>
                  <a:pt x="914400" y="0"/>
                </a:lnTo>
                <a:lnTo>
                  <a:pt x="987088" y="0"/>
                </a:lnTo>
                <a:cubicBezTo>
                  <a:pt x="1096121" y="0"/>
                  <a:pt x="1184510" y="88389"/>
                  <a:pt x="1184510" y="197422"/>
                </a:cubicBezTo>
                <a:lnTo>
                  <a:pt x="1184510" y="987088"/>
                </a:lnTo>
                <a:cubicBezTo>
                  <a:pt x="1184510" y="1096121"/>
                  <a:pt x="1096121" y="1184510"/>
                  <a:pt x="987088" y="1184510"/>
                </a:cubicBezTo>
                <a:lnTo>
                  <a:pt x="197422" y="1184510"/>
                </a:lnTo>
                <a:cubicBezTo>
                  <a:pt x="88389" y="1184510"/>
                  <a:pt x="0" y="1096121"/>
                  <a:pt x="0" y="987088"/>
                </a:cubicBezTo>
                <a:lnTo>
                  <a:pt x="0" y="914400"/>
                </a:lnTo>
                <a:lnTo>
                  <a:pt x="0" y="197422"/>
                </a:lnTo>
                <a:close/>
              </a:path>
            </a:pathLst>
          </a:custGeom>
          <a:solidFill>
            <a:schemeClr val="tx1"/>
          </a:solidFill>
          <a:ln>
            <a:noFill/>
            <a:prstDash val="dash"/>
          </a:ln>
        </p:spPr>
        <p:txBody>
          <a:bodyPr wrap="square" lIns="0" rtlCol="0" anchor="b">
            <a:noAutofit/>
          </a:bodyPr>
          <a:lstStyle/>
          <a:p>
            <a:pPr algn="ctr">
              <a:lnSpc>
                <a:spcPct val="150000"/>
              </a:lnSpc>
            </a:pPr>
            <a:r>
              <a:rPr lang="en-US" sz="800" dirty="0">
                <a:solidFill>
                  <a:schemeClr val="bg2"/>
                </a:solidFill>
                <a:latin typeface="Arial" charset="0"/>
                <a:ea typeface="Arial" charset="0"/>
                <a:cs typeface="Arial" charset="0"/>
              </a:rPr>
              <a:t>PMS Black 3C</a:t>
            </a:r>
          </a:p>
          <a:p>
            <a:pPr algn="ctr">
              <a:lnSpc>
                <a:spcPct val="150000"/>
              </a:lnSpc>
            </a:pPr>
            <a:r>
              <a:rPr lang="en-US" sz="800" dirty="0">
                <a:solidFill>
                  <a:schemeClr val="bg2"/>
                </a:solidFill>
                <a:latin typeface="Arial" charset="0"/>
                <a:ea typeface="Arial" charset="0"/>
                <a:cs typeface="Arial" charset="0"/>
              </a:rPr>
              <a:t>#000000</a:t>
            </a:r>
          </a:p>
          <a:p>
            <a:pPr algn="ctr">
              <a:lnSpc>
                <a:spcPct val="150000"/>
              </a:lnSpc>
            </a:pPr>
            <a:r>
              <a:rPr lang="en-US" sz="800" dirty="0">
                <a:solidFill>
                  <a:schemeClr val="bg2"/>
                </a:solidFill>
                <a:latin typeface="Arial" charset="0"/>
                <a:ea typeface="Arial" charset="0"/>
                <a:cs typeface="Arial" charset="0"/>
              </a:rPr>
              <a:t>R5.G5.B5</a:t>
            </a:r>
          </a:p>
        </p:txBody>
      </p:sp>
      <p:sp>
        <p:nvSpPr>
          <p:cNvPr id="43" name="Freeform 42"/>
          <p:cNvSpPr/>
          <p:nvPr/>
        </p:nvSpPr>
        <p:spPr>
          <a:xfrm>
            <a:off x="8754128" y="2992809"/>
            <a:ext cx="1177120" cy="416553"/>
          </a:xfrm>
          <a:custGeom>
            <a:avLst/>
            <a:gdLst>
              <a:gd name="connsiteX0" fmla="*/ 0 w 1177120"/>
              <a:gd name="connsiteY0" fmla="*/ 0 h 416553"/>
              <a:gd name="connsiteX1" fmla="*/ 69427 w 1177120"/>
              <a:gd name="connsiteY1" fmla="*/ 0 h 416553"/>
              <a:gd name="connsiteX2" fmla="*/ 310486 w 1177120"/>
              <a:gd name="connsiteY2" fmla="*/ 0 h 416553"/>
              <a:gd name="connsiteX3" fmla="*/ 1107693 w 1177120"/>
              <a:gd name="connsiteY3" fmla="*/ 0 h 416553"/>
              <a:gd name="connsiteX4" fmla="*/ 1177120 w 1177120"/>
              <a:gd name="connsiteY4" fmla="*/ 69427 h 416553"/>
              <a:gd name="connsiteX5" fmla="*/ 1177120 w 1177120"/>
              <a:gd name="connsiteY5" fmla="*/ 347126 h 416553"/>
              <a:gd name="connsiteX6" fmla="*/ 1107693 w 1177120"/>
              <a:gd name="connsiteY6" fmla="*/ 416553 h 416553"/>
              <a:gd name="connsiteX7" fmla="*/ 69427 w 1177120"/>
              <a:gd name="connsiteY7" fmla="*/ 416553 h 416553"/>
              <a:gd name="connsiteX8" fmla="*/ 0 w 1177120"/>
              <a:gd name="connsiteY8" fmla="*/ 347126 h 416553"/>
              <a:gd name="connsiteX9" fmla="*/ 0 w 1177120"/>
              <a:gd name="connsiteY9" fmla="*/ 310486 h 416553"/>
              <a:gd name="connsiteX10" fmla="*/ 0 w 1177120"/>
              <a:gd name="connsiteY10" fmla="*/ 69427 h 41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7120" h="416553">
                <a:moveTo>
                  <a:pt x="0" y="0"/>
                </a:moveTo>
                <a:lnTo>
                  <a:pt x="69427" y="0"/>
                </a:lnTo>
                <a:lnTo>
                  <a:pt x="310486" y="0"/>
                </a:lnTo>
                <a:lnTo>
                  <a:pt x="1107693" y="0"/>
                </a:lnTo>
                <a:cubicBezTo>
                  <a:pt x="1146036" y="0"/>
                  <a:pt x="1177120" y="31084"/>
                  <a:pt x="1177120" y="69427"/>
                </a:cubicBezTo>
                <a:lnTo>
                  <a:pt x="1177120" y="347126"/>
                </a:lnTo>
                <a:cubicBezTo>
                  <a:pt x="1177120" y="385469"/>
                  <a:pt x="1146036" y="416553"/>
                  <a:pt x="1107693" y="416553"/>
                </a:cubicBezTo>
                <a:lnTo>
                  <a:pt x="69427" y="416553"/>
                </a:lnTo>
                <a:cubicBezTo>
                  <a:pt x="31084" y="416553"/>
                  <a:pt x="0" y="385469"/>
                  <a:pt x="0" y="347126"/>
                </a:cubicBezTo>
                <a:lnTo>
                  <a:pt x="0" y="310486"/>
                </a:lnTo>
                <a:lnTo>
                  <a:pt x="0" y="69427"/>
                </a:lnTo>
                <a:close/>
              </a:path>
            </a:pathLst>
          </a:custGeom>
          <a:solidFill>
            <a:srgbClr val="C9D616"/>
          </a:solidFill>
          <a:ln>
            <a:noFill/>
            <a:prstDash val="dash"/>
          </a:ln>
        </p:spPr>
        <p:txBody>
          <a:bodyPr wrap="square" lIns="0" rtlCol="0" anchor="ctr">
            <a:noAutofit/>
          </a:bodyPr>
          <a:lstStyle/>
          <a:p>
            <a:pPr algn="ctr"/>
            <a:r>
              <a:rPr lang="en-US" sz="800" dirty="0">
                <a:solidFill>
                  <a:schemeClr val="bg2"/>
                </a:solidFill>
                <a:latin typeface="Arial" charset="0"/>
                <a:ea typeface="Arial" charset="0"/>
                <a:cs typeface="Arial" charset="0"/>
              </a:rPr>
              <a:t>R201.G214.B22</a:t>
            </a:r>
            <a:endParaRPr lang="en-US" sz="800" dirty="0"/>
          </a:p>
        </p:txBody>
      </p:sp>
      <p:cxnSp>
        <p:nvCxnSpPr>
          <p:cNvPr id="47" name="Straight Connector 46"/>
          <p:cNvCxnSpPr/>
          <p:nvPr/>
        </p:nvCxnSpPr>
        <p:spPr>
          <a:xfrm>
            <a:off x="1009935" y="4786364"/>
            <a:ext cx="234741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639722" y="4786364"/>
            <a:ext cx="363453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529334" y="4786364"/>
            <a:ext cx="363453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637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27</a:t>
            </a:fld>
            <a:endParaRPr lang="en-US" dirty="0"/>
          </a:p>
        </p:txBody>
      </p:sp>
      <p:sp>
        <p:nvSpPr>
          <p:cNvPr id="3" name="Title 2"/>
          <p:cNvSpPr>
            <a:spLocks noGrp="1"/>
          </p:cNvSpPr>
          <p:nvPr>
            <p:ph type="title"/>
          </p:nvPr>
        </p:nvSpPr>
        <p:spPr/>
        <p:txBody>
          <a:bodyPr/>
          <a:lstStyle/>
          <a:p>
            <a:r>
              <a:rPr lang="en-US" dirty="0"/>
              <a:t>Rounded Rectangle Shapes</a:t>
            </a:r>
            <a:br>
              <a:rPr lang="en-US" dirty="0"/>
            </a:br>
            <a:r>
              <a:rPr lang="en-US" dirty="0">
                <a:solidFill>
                  <a:schemeClr val="bg1"/>
                </a:solidFill>
              </a:rPr>
              <a:t>Copy/Paste and Replace Copy</a:t>
            </a:r>
            <a:r>
              <a:rPr lang="en-US" dirty="0"/>
              <a:t/>
            </a:r>
            <a:br>
              <a:rPr lang="en-US" dirty="0"/>
            </a:br>
            <a:endParaRPr lang="en-US" dirty="0"/>
          </a:p>
        </p:txBody>
      </p:sp>
      <p:sp>
        <p:nvSpPr>
          <p:cNvPr id="25" name="Freeform 24"/>
          <p:cNvSpPr/>
          <p:nvPr/>
        </p:nvSpPr>
        <p:spPr>
          <a:xfrm>
            <a:off x="1698091" y="225181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latin typeface="Arial" charset="0"/>
                <a:ea typeface="Arial" charset="0"/>
                <a:cs typeface="Arial" charset="0"/>
              </a:rPr>
              <a:t>Duis aunem</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Nullam sit amet enim suspendis</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Vivamus pharetra posuere sapien</a:t>
            </a:r>
          </a:p>
        </p:txBody>
      </p:sp>
      <p:sp>
        <p:nvSpPr>
          <p:cNvPr id="27" name="Freeform 26"/>
          <p:cNvSpPr/>
          <p:nvPr/>
        </p:nvSpPr>
        <p:spPr>
          <a:xfrm>
            <a:off x="1698091" y="4887073"/>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rPr>
              <a:t>Duis aunem</a:t>
            </a:r>
          </a:p>
        </p:txBody>
      </p:sp>
      <p:sp>
        <p:nvSpPr>
          <p:cNvPr id="28" name="Freeform 27"/>
          <p:cNvSpPr/>
          <p:nvPr/>
        </p:nvSpPr>
        <p:spPr>
          <a:xfrm>
            <a:off x="1698091" y="357885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latin typeface="Arial" charset="0"/>
                <a:ea typeface="Arial" charset="0"/>
                <a:cs typeface="Arial" charset="0"/>
              </a:rPr>
              <a:t>Duis aunem</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Nullam sit amet enim suspendis</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Vivamus pharetra posuere sapien</a:t>
            </a:r>
          </a:p>
        </p:txBody>
      </p:sp>
      <p:sp>
        <p:nvSpPr>
          <p:cNvPr id="29" name="Freeform 28"/>
          <p:cNvSpPr/>
          <p:nvPr/>
        </p:nvSpPr>
        <p:spPr>
          <a:xfrm>
            <a:off x="1698091" y="5735966"/>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rPr>
              <a:t>Duis aunem</a:t>
            </a:r>
          </a:p>
        </p:txBody>
      </p:sp>
      <p:sp>
        <p:nvSpPr>
          <p:cNvPr id="30" name="Freeform 29"/>
          <p:cNvSpPr/>
          <p:nvPr/>
        </p:nvSpPr>
        <p:spPr>
          <a:xfrm>
            <a:off x="3958488" y="225181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latin typeface="Arial" charset="0"/>
                <a:ea typeface="Arial" charset="0"/>
                <a:cs typeface="Arial" charset="0"/>
              </a:rPr>
              <a:t>Duis aunem</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Nullam sit amet enim suspendis</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Vivamus pharetra posuere sapien</a:t>
            </a:r>
          </a:p>
        </p:txBody>
      </p:sp>
      <p:sp>
        <p:nvSpPr>
          <p:cNvPr id="31" name="Freeform 30"/>
          <p:cNvSpPr/>
          <p:nvPr/>
        </p:nvSpPr>
        <p:spPr>
          <a:xfrm>
            <a:off x="3958488" y="4887073"/>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rPr>
              <a:t>Duis aunem</a:t>
            </a:r>
          </a:p>
        </p:txBody>
      </p:sp>
      <p:sp>
        <p:nvSpPr>
          <p:cNvPr id="32" name="Freeform 31"/>
          <p:cNvSpPr/>
          <p:nvPr/>
        </p:nvSpPr>
        <p:spPr>
          <a:xfrm>
            <a:off x="3958488" y="357885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latin typeface="Arial" charset="0"/>
                <a:ea typeface="Arial" charset="0"/>
                <a:cs typeface="Arial" charset="0"/>
              </a:rPr>
              <a:t>Duis aunem</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Nullam sit amet enim suspendis</a:t>
            </a:r>
          </a:p>
          <a:p>
            <a:pPr marL="173038" indent="-173038">
              <a:spcBef>
                <a:spcPts val="300"/>
              </a:spcBef>
              <a:buFont typeface="Arial" panose="020B0604020202020204" pitchFamily="34" charset="0"/>
              <a:buChar char="•"/>
            </a:pPr>
            <a:r>
              <a:rPr lang="en-US" sz="900" dirty="0">
                <a:solidFill>
                  <a:schemeClr val="bg2"/>
                </a:solidFill>
                <a:latin typeface="Arial" charset="0"/>
                <a:ea typeface="Arial" charset="0"/>
                <a:cs typeface="Arial" charset="0"/>
              </a:rPr>
              <a:t>Vivamus pharetra posuere sapien</a:t>
            </a:r>
          </a:p>
        </p:txBody>
      </p:sp>
      <p:sp>
        <p:nvSpPr>
          <p:cNvPr id="33" name="Freeform 32"/>
          <p:cNvSpPr/>
          <p:nvPr/>
        </p:nvSpPr>
        <p:spPr>
          <a:xfrm>
            <a:off x="3958488" y="5735966"/>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r>
              <a:rPr lang="en-US" sz="1600" dirty="0">
                <a:solidFill>
                  <a:schemeClr val="bg2"/>
                </a:solidFill>
              </a:rPr>
              <a:t>Duis aunem</a:t>
            </a:r>
          </a:p>
        </p:txBody>
      </p:sp>
      <p:sp>
        <p:nvSpPr>
          <p:cNvPr id="34" name="Freeform 33"/>
          <p:cNvSpPr/>
          <p:nvPr/>
        </p:nvSpPr>
        <p:spPr>
          <a:xfrm>
            <a:off x="6218885" y="225181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900" dirty="0">
              <a:solidFill>
                <a:schemeClr val="bg2"/>
              </a:solidFill>
              <a:latin typeface="Arial" charset="0"/>
              <a:ea typeface="Arial" charset="0"/>
              <a:cs typeface="Arial" charset="0"/>
            </a:endParaRPr>
          </a:p>
        </p:txBody>
      </p:sp>
      <p:sp>
        <p:nvSpPr>
          <p:cNvPr id="35" name="Freeform 34"/>
          <p:cNvSpPr/>
          <p:nvPr/>
        </p:nvSpPr>
        <p:spPr>
          <a:xfrm>
            <a:off x="6218885" y="4887073"/>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1600" dirty="0">
              <a:solidFill>
                <a:schemeClr val="bg2"/>
              </a:solidFill>
            </a:endParaRPr>
          </a:p>
        </p:txBody>
      </p:sp>
      <p:sp>
        <p:nvSpPr>
          <p:cNvPr id="36" name="Freeform 35"/>
          <p:cNvSpPr/>
          <p:nvPr/>
        </p:nvSpPr>
        <p:spPr>
          <a:xfrm>
            <a:off x="6218885" y="357885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900" dirty="0">
              <a:solidFill>
                <a:schemeClr val="bg2"/>
              </a:solidFill>
              <a:latin typeface="Arial" charset="0"/>
              <a:ea typeface="Arial" charset="0"/>
              <a:cs typeface="Arial" charset="0"/>
            </a:endParaRPr>
          </a:p>
        </p:txBody>
      </p:sp>
      <p:sp>
        <p:nvSpPr>
          <p:cNvPr id="37" name="Freeform 36"/>
          <p:cNvSpPr/>
          <p:nvPr/>
        </p:nvSpPr>
        <p:spPr>
          <a:xfrm>
            <a:off x="6218885" y="5735966"/>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1600" dirty="0">
              <a:solidFill>
                <a:schemeClr val="bg2"/>
              </a:solidFill>
            </a:endParaRPr>
          </a:p>
        </p:txBody>
      </p:sp>
      <p:sp>
        <p:nvSpPr>
          <p:cNvPr id="38" name="Freeform 37"/>
          <p:cNvSpPr/>
          <p:nvPr/>
        </p:nvSpPr>
        <p:spPr>
          <a:xfrm>
            <a:off x="8479282" y="225181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900" dirty="0">
              <a:solidFill>
                <a:schemeClr val="bg2"/>
              </a:solidFill>
              <a:latin typeface="Arial" charset="0"/>
              <a:ea typeface="Arial" charset="0"/>
              <a:cs typeface="Arial" charset="0"/>
            </a:endParaRPr>
          </a:p>
        </p:txBody>
      </p:sp>
      <p:sp>
        <p:nvSpPr>
          <p:cNvPr id="39" name="Freeform 38"/>
          <p:cNvSpPr/>
          <p:nvPr/>
        </p:nvSpPr>
        <p:spPr>
          <a:xfrm>
            <a:off x="8479282" y="4887073"/>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1600" dirty="0">
              <a:solidFill>
                <a:schemeClr val="bg2"/>
              </a:solidFill>
            </a:endParaRPr>
          </a:p>
        </p:txBody>
      </p:sp>
      <p:sp>
        <p:nvSpPr>
          <p:cNvPr id="40" name="Freeform 39"/>
          <p:cNvSpPr/>
          <p:nvPr/>
        </p:nvSpPr>
        <p:spPr>
          <a:xfrm>
            <a:off x="8479282" y="3578857"/>
            <a:ext cx="1901774" cy="1050422"/>
          </a:xfrm>
          <a:custGeom>
            <a:avLst/>
            <a:gdLst>
              <a:gd name="connsiteX0" fmla="*/ 0 w 2280920"/>
              <a:gd name="connsiteY0" fmla="*/ 0 h 1259840"/>
              <a:gd name="connsiteX1" fmla="*/ 52800 w 2280920"/>
              <a:gd name="connsiteY1" fmla="*/ 0 h 1259840"/>
              <a:gd name="connsiteX2" fmla="*/ 848725 w 2280920"/>
              <a:gd name="connsiteY2" fmla="*/ 0 h 1259840"/>
              <a:gd name="connsiteX3" fmla="*/ 2228120 w 2280920"/>
              <a:gd name="connsiteY3" fmla="*/ 0 h 1259840"/>
              <a:gd name="connsiteX4" fmla="*/ 2280920 w 2280920"/>
              <a:gd name="connsiteY4" fmla="*/ 52800 h 1259840"/>
              <a:gd name="connsiteX5" fmla="*/ 2280920 w 2280920"/>
              <a:gd name="connsiteY5" fmla="*/ 1207040 h 1259840"/>
              <a:gd name="connsiteX6" fmla="*/ 2228120 w 2280920"/>
              <a:gd name="connsiteY6" fmla="*/ 1259840 h 1259840"/>
              <a:gd name="connsiteX7" fmla="*/ 52800 w 2280920"/>
              <a:gd name="connsiteY7" fmla="*/ 1259840 h 1259840"/>
              <a:gd name="connsiteX8" fmla="*/ 0 w 2280920"/>
              <a:gd name="connsiteY8" fmla="*/ 1207040 h 1259840"/>
              <a:gd name="connsiteX9" fmla="*/ 0 w 2280920"/>
              <a:gd name="connsiteY9" fmla="*/ 666855 h 1259840"/>
              <a:gd name="connsiteX10" fmla="*/ 0 w 2280920"/>
              <a:gd name="connsiteY10" fmla="*/ 5280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1259840">
                <a:moveTo>
                  <a:pt x="0" y="0"/>
                </a:moveTo>
                <a:lnTo>
                  <a:pt x="52800" y="0"/>
                </a:lnTo>
                <a:lnTo>
                  <a:pt x="848725" y="0"/>
                </a:lnTo>
                <a:lnTo>
                  <a:pt x="2228120" y="0"/>
                </a:lnTo>
                <a:cubicBezTo>
                  <a:pt x="2257281" y="0"/>
                  <a:pt x="2280920" y="23639"/>
                  <a:pt x="2280920" y="52800"/>
                </a:cubicBezTo>
                <a:lnTo>
                  <a:pt x="2280920" y="1207040"/>
                </a:lnTo>
                <a:cubicBezTo>
                  <a:pt x="2280920" y="1236201"/>
                  <a:pt x="2257281" y="1259840"/>
                  <a:pt x="2228120" y="1259840"/>
                </a:cubicBezTo>
                <a:lnTo>
                  <a:pt x="52800" y="1259840"/>
                </a:lnTo>
                <a:cubicBezTo>
                  <a:pt x="23639" y="1259840"/>
                  <a:pt x="0" y="1236201"/>
                  <a:pt x="0" y="1207040"/>
                </a:cubicBezTo>
                <a:lnTo>
                  <a:pt x="0" y="666855"/>
                </a:lnTo>
                <a:lnTo>
                  <a:pt x="0" y="528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900" dirty="0">
              <a:solidFill>
                <a:schemeClr val="bg2"/>
              </a:solidFill>
              <a:latin typeface="Arial" charset="0"/>
              <a:ea typeface="Arial" charset="0"/>
              <a:cs typeface="Arial" charset="0"/>
            </a:endParaRPr>
          </a:p>
        </p:txBody>
      </p:sp>
      <p:sp>
        <p:nvSpPr>
          <p:cNvPr id="41" name="Freeform 40"/>
          <p:cNvSpPr/>
          <p:nvPr/>
        </p:nvSpPr>
        <p:spPr>
          <a:xfrm>
            <a:off x="8479282" y="5735966"/>
            <a:ext cx="1901774" cy="609924"/>
          </a:xfrm>
          <a:custGeom>
            <a:avLst/>
            <a:gdLst>
              <a:gd name="connsiteX0" fmla="*/ 0 w 2280920"/>
              <a:gd name="connsiteY0" fmla="*/ 0 h 731520"/>
              <a:gd name="connsiteX1" fmla="*/ 58595 w 2280920"/>
              <a:gd name="connsiteY1" fmla="*/ 0 h 731520"/>
              <a:gd name="connsiteX2" fmla="*/ 552322 w 2280920"/>
              <a:gd name="connsiteY2" fmla="*/ 0 h 731520"/>
              <a:gd name="connsiteX3" fmla="*/ 2222325 w 2280920"/>
              <a:gd name="connsiteY3" fmla="*/ 0 h 731520"/>
              <a:gd name="connsiteX4" fmla="*/ 2280920 w 2280920"/>
              <a:gd name="connsiteY4" fmla="*/ 58595 h 731520"/>
              <a:gd name="connsiteX5" fmla="*/ 2280920 w 2280920"/>
              <a:gd name="connsiteY5" fmla="*/ 672925 h 731520"/>
              <a:gd name="connsiteX6" fmla="*/ 2222325 w 2280920"/>
              <a:gd name="connsiteY6" fmla="*/ 731520 h 731520"/>
              <a:gd name="connsiteX7" fmla="*/ 58595 w 2280920"/>
              <a:gd name="connsiteY7" fmla="*/ 731520 h 731520"/>
              <a:gd name="connsiteX8" fmla="*/ 0 w 2280920"/>
              <a:gd name="connsiteY8" fmla="*/ 672925 h 731520"/>
              <a:gd name="connsiteX9" fmla="*/ 0 w 2280920"/>
              <a:gd name="connsiteY9" fmla="*/ 552322 h 731520"/>
              <a:gd name="connsiteX10" fmla="*/ 0 w 2280920"/>
              <a:gd name="connsiteY10" fmla="*/ 58595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0920" h="731520">
                <a:moveTo>
                  <a:pt x="0" y="0"/>
                </a:moveTo>
                <a:lnTo>
                  <a:pt x="58595" y="0"/>
                </a:lnTo>
                <a:lnTo>
                  <a:pt x="552322" y="0"/>
                </a:lnTo>
                <a:lnTo>
                  <a:pt x="2222325" y="0"/>
                </a:lnTo>
                <a:cubicBezTo>
                  <a:pt x="2254686" y="0"/>
                  <a:pt x="2280920" y="26234"/>
                  <a:pt x="2280920" y="58595"/>
                </a:cubicBezTo>
                <a:lnTo>
                  <a:pt x="2280920" y="672925"/>
                </a:lnTo>
                <a:cubicBezTo>
                  <a:pt x="2280920" y="705286"/>
                  <a:pt x="2254686" y="731520"/>
                  <a:pt x="2222325" y="731520"/>
                </a:cubicBezTo>
                <a:lnTo>
                  <a:pt x="58595" y="731520"/>
                </a:lnTo>
                <a:cubicBezTo>
                  <a:pt x="26234" y="731520"/>
                  <a:pt x="0" y="705286"/>
                  <a:pt x="0" y="672925"/>
                </a:cubicBezTo>
                <a:lnTo>
                  <a:pt x="0" y="552322"/>
                </a:lnTo>
                <a:lnTo>
                  <a:pt x="0" y="585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spcBef>
                <a:spcPts val="300"/>
              </a:spcBef>
            </a:pPr>
            <a:endParaRPr lang="en-US" sz="1600" dirty="0">
              <a:solidFill>
                <a:schemeClr val="bg2"/>
              </a:solidFill>
            </a:endParaRPr>
          </a:p>
        </p:txBody>
      </p:sp>
    </p:spTree>
    <p:extLst>
      <p:ext uri="{BB962C8B-B14F-4D97-AF65-F5344CB8AC3E}">
        <p14:creationId xmlns:p14="http://schemas.microsoft.com/office/powerpoint/2010/main" val="2101632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28</a:t>
            </a:fld>
            <a:endParaRPr lang="en-US" dirty="0"/>
          </a:p>
        </p:txBody>
      </p:sp>
      <p:sp>
        <p:nvSpPr>
          <p:cNvPr id="3" name="Title 2"/>
          <p:cNvSpPr>
            <a:spLocks noGrp="1"/>
          </p:cNvSpPr>
          <p:nvPr>
            <p:ph type="title"/>
          </p:nvPr>
        </p:nvSpPr>
        <p:spPr/>
        <p:txBody>
          <a:bodyPr/>
          <a:lstStyle/>
          <a:p>
            <a:r>
              <a:rPr lang="en-US" dirty="0"/>
              <a:t>Default Typography</a:t>
            </a:r>
          </a:p>
        </p:txBody>
      </p:sp>
      <p:sp>
        <p:nvSpPr>
          <p:cNvPr id="4" name="Text Placeholder 3"/>
          <p:cNvSpPr>
            <a:spLocks noGrp="1"/>
          </p:cNvSpPr>
          <p:nvPr>
            <p:ph type="body" sz="quarter" idx="14"/>
          </p:nvPr>
        </p:nvSpPr>
        <p:spPr>
          <a:xfrm>
            <a:off x="1698625" y="1844675"/>
            <a:ext cx="9031288" cy="2084388"/>
          </a:xfrm>
        </p:spPr>
        <p:txBody>
          <a:bodyPr/>
          <a:lstStyle/>
          <a:p>
            <a:r>
              <a:rPr lang="en-US" sz="1800" dirty="0"/>
              <a:t>Use the sans serif </a:t>
            </a:r>
            <a:r>
              <a:rPr lang="en-US" sz="1800" b="1" dirty="0"/>
              <a:t>Arial</a:t>
            </a:r>
            <a:r>
              <a:rPr lang="en-US" sz="1800" dirty="0"/>
              <a:t> when you cannot control the typeface due to the communication being digital and distributed in nature. This font will achieve maximum consistency across platforms and devices (PC, Mac, tablets). Where slides are shared externally, we need to use Arial to avoid formatting mishaps. Arial comes as a standard system font and is available to everyone.</a:t>
            </a:r>
          </a:p>
          <a:p>
            <a:endParaRPr lang="en-US" sz="1800" dirty="0"/>
          </a:p>
        </p:txBody>
      </p:sp>
      <p:grpSp>
        <p:nvGrpSpPr>
          <p:cNvPr id="16" name="Group 15"/>
          <p:cNvGrpSpPr/>
          <p:nvPr/>
        </p:nvGrpSpPr>
        <p:grpSpPr>
          <a:xfrm>
            <a:off x="1634590" y="3510876"/>
            <a:ext cx="8991600" cy="861774"/>
            <a:chOff x="1634590" y="3510876"/>
            <a:chExt cx="8991600" cy="861774"/>
          </a:xfrm>
        </p:grpSpPr>
        <p:sp>
          <p:nvSpPr>
            <p:cNvPr id="5" name="TextBox 4"/>
            <p:cNvSpPr txBox="1"/>
            <p:nvPr/>
          </p:nvSpPr>
          <p:spPr>
            <a:xfrm>
              <a:off x="1634590" y="3510876"/>
              <a:ext cx="4156609" cy="861774"/>
            </a:xfrm>
            <a:prstGeom prst="rect">
              <a:avLst/>
            </a:prstGeom>
            <a:noFill/>
          </p:spPr>
          <p:txBody>
            <a:bodyPr wrap="square" lIns="0" rtlCol="0" anchor="t">
              <a:spAutoFit/>
            </a:bodyPr>
            <a:lstStyle/>
            <a:p>
              <a:r>
                <a:rPr lang="en-US" sz="5000" dirty="0">
                  <a:solidFill>
                    <a:schemeClr val="bg1"/>
                  </a:solidFill>
                </a:rPr>
                <a:t>Arial Regular</a:t>
              </a:r>
            </a:p>
          </p:txBody>
        </p:sp>
        <p:sp>
          <p:nvSpPr>
            <p:cNvPr id="11" name="TextBox 10"/>
            <p:cNvSpPr txBox="1"/>
            <p:nvPr/>
          </p:nvSpPr>
          <p:spPr>
            <a:xfrm>
              <a:off x="5584291" y="3649376"/>
              <a:ext cx="5041899" cy="584775"/>
            </a:xfrm>
            <a:prstGeom prst="rect">
              <a:avLst/>
            </a:prstGeom>
            <a:noFill/>
          </p:spPr>
          <p:txBody>
            <a:bodyPr wrap="square" lIns="0" rtlCol="0" anchor="t">
              <a:spAutoFit/>
            </a:bodyPr>
            <a:lstStyle/>
            <a:p>
              <a:pPr algn="r"/>
              <a:r>
                <a:rPr lang="en-US" sz="1600" spc="300" dirty="0">
                  <a:solidFill>
                    <a:schemeClr val="bg1"/>
                  </a:solidFill>
                  <a:latin typeface="Arial" charset="0"/>
                </a:rPr>
                <a:t>abcdefghijklmnopqrstuvwz</a:t>
              </a:r>
            </a:p>
            <a:p>
              <a:pPr algn="r"/>
              <a:r>
                <a:rPr lang="en-US" sz="1600" spc="300" dirty="0">
                  <a:solidFill>
                    <a:srgbClr val="535353"/>
                  </a:solidFill>
                  <a:latin typeface="Arial" charset="0"/>
                </a:rPr>
                <a:t>ABCDEFGHIJKLMNOPQRSTUVWXYZ</a:t>
              </a:r>
            </a:p>
          </p:txBody>
        </p:sp>
      </p:grpSp>
      <p:grpSp>
        <p:nvGrpSpPr>
          <p:cNvPr id="17" name="Group 16"/>
          <p:cNvGrpSpPr/>
          <p:nvPr/>
        </p:nvGrpSpPr>
        <p:grpSpPr>
          <a:xfrm>
            <a:off x="1634590" y="4463376"/>
            <a:ext cx="8991600" cy="861774"/>
            <a:chOff x="1634590" y="4463376"/>
            <a:chExt cx="8991600" cy="861774"/>
          </a:xfrm>
        </p:grpSpPr>
        <p:sp>
          <p:nvSpPr>
            <p:cNvPr id="9" name="TextBox 8"/>
            <p:cNvSpPr txBox="1"/>
            <p:nvPr/>
          </p:nvSpPr>
          <p:spPr>
            <a:xfrm>
              <a:off x="1634590" y="4463376"/>
              <a:ext cx="4156609" cy="861774"/>
            </a:xfrm>
            <a:prstGeom prst="rect">
              <a:avLst/>
            </a:prstGeom>
            <a:noFill/>
          </p:spPr>
          <p:txBody>
            <a:bodyPr wrap="square" lIns="0" rtlCol="0" anchor="t">
              <a:spAutoFit/>
            </a:bodyPr>
            <a:lstStyle/>
            <a:p>
              <a:r>
                <a:rPr lang="en-US" sz="5000" i="1" dirty="0">
                  <a:solidFill>
                    <a:schemeClr val="bg1"/>
                  </a:solidFill>
                  <a:latin typeface="Arial" charset="0"/>
                  <a:ea typeface="Arial" charset="0"/>
                  <a:cs typeface="Arial" charset="0"/>
                </a:rPr>
                <a:t>Arial Italic</a:t>
              </a:r>
            </a:p>
          </p:txBody>
        </p:sp>
        <p:sp>
          <p:nvSpPr>
            <p:cNvPr id="12" name="TextBox 11"/>
            <p:cNvSpPr txBox="1"/>
            <p:nvPr/>
          </p:nvSpPr>
          <p:spPr>
            <a:xfrm>
              <a:off x="5584291" y="4601876"/>
              <a:ext cx="5041899" cy="584775"/>
            </a:xfrm>
            <a:prstGeom prst="rect">
              <a:avLst/>
            </a:prstGeom>
            <a:noFill/>
          </p:spPr>
          <p:txBody>
            <a:bodyPr wrap="square" lIns="0" rtlCol="0" anchor="t">
              <a:spAutoFit/>
            </a:bodyPr>
            <a:lstStyle/>
            <a:p>
              <a:pPr algn="r"/>
              <a:r>
                <a:rPr lang="en-US" sz="1600" i="1" spc="300" dirty="0">
                  <a:solidFill>
                    <a:schemeClr val="bg1"/>
                  </a:solidFill>
                  <a:latin typeface="Arial" charset="0"/>
                  <a:ea typeface="Arial" charset="0"/>
                  <a:cs typeface="Arial" charset="0"/>
                </a:rPr>
                <a:t>abcdefghijklmnopqrstuvwz</a:t>
              </a:r>
            </a:p>
            <a:p>
              <a:pPr algn="r"/>
              <a:r>
                <a:rPr lang="en-US" sz="1600" i="1" spc="300" dirty="0">
                  <a:solidFill>
                    <a:srgbClr val="535353"/>
                  </a:solidFill>
                  <a:latin typeface="Arial" charset="0"/>
                  <a:ea typeface="Arial" charset="0"/>
                  <a:cs typeface="Arial" charset="0"/>
                </a:rPr>
                <a:t>ABCDEFGHIJKLMNOPQRSTUVWXYZ</a:t>
              </a:r>
            </a:p>
          </p:txBody>
        </p:sp>
      </p:grpSp>
      <p:grpSp>
        <p:nvGrpSpPr>
          <p:cNvPr id="18" name="Group 17"/>
          <p:cNvGrpSpPr/>
          <p:nvPr/>
        </p:nvGrpSpPr>
        <p:grpSpPr>
          <a:xfrm>
            <a:off x="1634590" y="5415876"/>
            <a:ext cx="8991600" cy="861774"/>
            <a:chOff x="1634590" y="5415876"/>
            <a:chExt cx="8991600" cy="861774"/>
          </a:xfrm>
        </p:grpSpPr>
        <p:sp>
          <p:nvSpPr>
            <p:cNvPr id="10" name="TextBox 9"/>
            <p:cNvSpPr txBox="1"/>
            <p:nvPr/>
          </p:nvSpPr>
          <p:spPr>
            <a:xfrm>
              <a:off x="1634590" y="5415876"/>
              <a:ext cx="4156609" cy="861774"/>
            </a:xfrm>
            <a:prstGeom prst="rect">
              <a:avLst/>
            </a:prstGeom>
            <a:noFill/>
          </p:spPr>
          <p:txBody>
            <a:bodyPr wrap="square" lIns="0" rtlCol="0" anchor="t">
              <a:spAutoFit/>
            </a:bodyPr>
            <a:lstStyle/>
            <a:p>
              <a:r>
                <a:rPr lang="en-US" sz="5000" b="1" dirty="0">
                  <a:solidFill>
                    <a:schemeClr val="bg1"/>
                  </a:solidFill>
                  <a:latin typeface="Arial" charset="0"/>
                  <a:ea typeface="Arial" charset="0"/>
                  <a:cs typeface="Arial" charset="0"/>
                </a:rPr>
                <a:t>Arial Bold</a:t>
              </a:r>
            </a:p>
          </p:txBody>
        </p:sp>
        <p:sp>
          <p:nvSpPr>
            <p:cNvPr id="13" name="TextBox 12"/>
            <p:cNvSpPr txBox="1"/>
            <p:nvPr/>
          </p:nvSpPr>
          <p:spPr>
            <a:xfrm>
              <a:off x="5584291" y="5554376"/>
              <a:ext cx="5041899" cy="584775"/>
            </a:xfrm>
            <a:prstGeom prst="rect">
              <a:avLst/>
            </a:prstGeom>
            <a:noFill/>
          </p:spPr>
          <p:txBody>
            <a:bodyPr wrap="square" lIns="0" rtlCol="0" anchor="t">
              <a:spAutoFit/>
            </a:bodyPr>
            <a:lstStyle/>
            <a:p>
              <a:pPr algn="r"/>
              <a:r>
                <a:rPr lang="en-US" sz="1600" b="1" spc="300" dirty="0">
                  <a:solidFill>
                    <a:schemeClr val="bg1"/>
                  </a:solidFill>
                  <a:latin typeface="Arial" charset="0"/>
                  <a:ea typeface="Arial" charset="0"/>
                  <a:cs typeface="Arial" charset="0"/>
                </a:rPr>
                <a:t>abcdefghijklmnopqrstuvwz</a:t>
              </a:r>
            </a:p>
            <a:p>
              <a:pPr algn="r"/>
              <a:r>
                <a:rPr lang="en-US" sz="1600" b="1" spc="300" dirty="0">
                  <a:solidFill>
                    <a:srgbClr val="535353"/>
                  </a:solidFill>
                  <a:latin typeface="Arial" charset="0"/>
                  <a:ea typeface="Arial" charset="0"/>
                  <a:cs typeface="Arial" charset="0"/>
                </a:rPr>
                <a:t>ABCDEFGHIJKLMNOPQRSTUVWXYZ</a:t>
              </a:r>
            </a:p>
          </p:txBody>
        </p:sp>
      </p:grpSp>
      <p:cxnSp>
        <p:nvCxnSpPr>
          <p:cNvPr id="14" name="Straight Connector 13"/>
          <p:cNvCxnSpPr/>
          <p:nvPr/>
        </p:nvCxnSpPr>
        <p:spPr>
          <a:xfrm>
            <a:off x="1698091" y="4418013"/>
            <a:ext cx="8763336" cy="0"/>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98091" y="5370513"/>
            <a:ext cx="8763336" cy="0"/>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525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67199" y="2793445"/>
            <a:ext cx="3057312" cy="2736616"/>
          </a:xfrm>
          <a:prstGeom prst="rect">
            <a:avLst/>
          </a:prstGeom>
        </p:spPr>
      </p:pic>
      <p:pic>
        <p:nvPicPr>
          <p:cNvPr id="35" name="Picture 3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18663" y="2901956"/>
            <a:ext cx="2747812" cy="2655886"/>
          </a:xfrm>
          <a:prstGeom prst="rect">
            <a:avLst/>
          </a:prstGeom>
        </p:spPr>
      </p:pic>
      <p:sp>
        <p:nvSpPr>
          <p:cNvPr id="2" name="Slide Number Placeholder 1"/>
          <p:cNvSpPr>
            <a:spLocks noGrp="1"/>
          </p:cNvSpPr>
          <p:nvPr>
            <p:ph type="sldNum" sz="quarter" idx="12"/>
          </p:nvPr>
        </p:nvSpPr>
        <p:spPr/>
        <p:txBody>
          <a:bodyPr/>
          <a:lstStyle/>
          <a:p>
            <a:fld id="{0D558541-60C9-42A2-8392-FF12533A6B7A}" type="slidenum">
              <a:rPr lang="en-US" smtClean="0"/>
              <a:pPr/>
              <a:t>29</a:t>
            </a:fld>
            <a:endParaRPr lang="en-US" dirty="0"/>
          </a:p>
        </p:txBody>
      </p:sp>
      <p:sp>
        <p:nvSpPr>
          <p:cNvPr id="3" name="Title 2"/>
          <p:cNvSpPr>
            <a:spLocks noGrp="1"/>
          </p:cNvSpPr>
          <p:nvPr>
            <p:ph type="title"/>
          </p:nvPr>
        </p:nvSpPr>
        <p:spPr/>
        <p:txBody>
          <a:bodyPr/>
          <a:lstStyle/>
          <a:p>
            <a:r>
              <a:rPr lang="en-US" dirty="0"/>
              <a:t>How to Insert an Image</a:t>
            </a:r>
          </a:p>
        </p:txBody>
      </p:sp>
      <p:sp>
        <p:nvSpPr>
          <p:cNvPr id="4" name="Text Placeholder 3"/>
          <p:cNvSpPr>
            <a:spLocks noGrp="1"/>
          </p:cNvSpPr>
          <p:nvPr>
            <p:ph type="body" sz="quarter" idx="14"/>
          </p:nvPr>
        </p:nvSpPr>
        <p:spPr>
          <a:xfrm>
            <a:off x="1698091" y="1844675"/>
            <a:ext cx="4320572" cy="3884614"/>
          </a:xfrm>
        </p:spPr>
        <p:txBody>
          <a:bodyPr/>
          <a:lstStyle/>
          <a:p>
            <a:r>
              <a:rPr lang="en-US" sz="1600" b="1" dirty="0">
                <a:latin typeface="Arial" charset="0"/>
                <a:ea typeface="Arial" charset="0"/>
                <a:cs typeface="Arial" charset="0"/>
              </a:rPr>
              <a:t>To insert a picture from a file:</a:t>
            </a:r>
          </a:p>
          <a:p>
            <a:pPr marL="228600" indent="-228600">
              <a:buFont typeface="+mj-lt"/>
              <a:buAutoNum type="arabicPeriod"/>
            </a:pPr>
            <a:r>
              <a:rPr lang="en-US" sz="1600" dirty="0">
                <a:latin typeface="Arial" charset="0"/>
                <a:ea typeface="Arial" charset="0"/>
                <a:cs typeface="Arial" charset="0"/>
              </a:rPr>
              <a:t>Select the </a:t>
            </a:r>
            <a:r>
              <a:rPr lang="en-US" sz="1600" b="1" dirty="0">
                <a:solidFill>
                  <a:schemeClr val="accent1"/>
                </a:solidFill>
                <a:latin typeface="Arial" charset="0"/>
                <a:ea typeface="Arial" charset="0"/>
                <a:cs typeface="Arial" charset="0"/>
              </a:rPr>
              <a:t>Insert tab</a:t>
            </a:r>
            <a:r>
              <a:rPr lang="en-US" sz="1600" dirty="0">
                <a:latin typeface="Arial" charset="0"/>
                <a:ea typeface="Arial" charset="0"/>
                <a:cs typeface="Arial" charset="0"/>
              </a:rPr>
              <a:t>, then click the Pictures command in the Images group. </a:t>
            </a:r>
          </a:p>
          <a:p>
            <a:pPr marL="228600" indent="-228600">
              <a:buFont typeface="+mj-lt"/>
              <a:buAutoNum type="arabicPeriod"/>
            </a:pPr>
            <a:endParaRPr lang="en-US" sz="1600" dirty="0">
              <a:latin typeface="Arial" charset="0"/>
              <a:ea typeface="Arial" charset="0"/>
              <a:cs typeface="Arial" charset="0"/>
            </a:endParaRPr>
          </a:p>
          <a:p>
            <a:pPr marL="228600" indent="-228600">
              <a:buFont typeface="+mj-lt"/>
              <a:buAutoNum type="arabicPeriod"/>
            </a:pPr>
            <a:endParaRPr lang="en-US" sz="1600" dirty="0">
              <a:latin typeface="Arial" charset="0"/>
              <a:ea typeface="Arial" charset="0"/>
              <a:cs typeface="Arial" charset="0"/>
            </a:endParaRPr>
          </a:p>
          <a:p>
            <a:pPr marL="228600" indent="-228600">
              <a:buFont typeface="+mj-lt"/>
              <a:buAutoNum type="arabicPeriod"/>
            </a:pPr>
            <a:endParaRPr lang="en-US" sz="1600" dirty="0">
              <a:latin typeface="Arial" charset="0"/>
              <a:ea typeface="Arial" charset="0"/>
              <a:cs typeface="Arial" charset="0"/>
            </a:endParaRPr>
          </a:p>
          <a:p>
            <a:pPr marL="228600" indent="-228600">
              <a:buFont typeface="+mj-lt"/>
              <a:buAutoNum type="arabicPeriod"/>
            </a:pPr>
            <a:endParaRPr lang="en-US" sz="1600" dirty="0">
              <a:latin typeface="Arial" charset="0"/>
              <a:ea typeface="Arial" charset="0"/>
              <a:cs typeface="Arial" charset="0"/>
            </a:endParaRPr>
          </a:p>
          <a:p>
            <a:pPr marL="228600" indent="-228600">
              <a:buFont typeface="+mj-lt"/>
              <a:buAutoNum type="arabicPeriod"/>
            </a:pPr>
            <a:r>
              <a:rPr lang="en-US" sz="1600" dirty="0">
                <a:latin typeface="Arial" charset="0"/>
                <a:ea typeface="Arial" charset="0"/>
                <a:cs typeface="Arial" charset="0"/>
              </a:rPr>
              <a:t>A dialog box will appear. Locate and select the desired image file, then </a:t>
            </a:r>
            <a:r>
              <a:rPr lang="en-US" sz="1600" b="1" dirty="0">
                <a:solidFill>
                  <a:schemeClr val="accent6"/>
                </a:solidFill>
                <a:latin typeface="Arial" charset="0"/>
                <a:ea typeface="Arial" charset="0"/>
                <a:cs typeface="Arial" charset="0"/>
              </a:rPr>
              <a:t>click</a:t>
            </a:r>
            <a:r>
              <a:rPr lang="en-US" sz="1600" dirty="0">
                <a:latin typeface="Arial" charset="0"/>
                <a:ea typeface="Arial" charset="0"/>
                <a:cs typeface="Arial" charset="0"/>
              </a:rPr>
              <a:t> </a:t>
            </a:r>
            <a:r>
              <a:rPr lang="en-US" sz="1600" b="1" dirty="0">
                <a:solidFill>
                  <a:schemeClr val="accent1"/>
                </a:solidFill>
                <a:latin typeface="Arial" charset="0"/>
                <a:ea typeface="Arial" charset="0"/>
                <a:cs typeface="Arial" charset="0"/>
              </a:rPr>
              <a:t>Insert</a:t>
            </a:r>
            <a:r>
              <a:rPr lang="en-US" sz="1600" dirty="0">
                <a:latin typeface="Arial" charset="0"/>
                <a:ea typeface="Arial" charset="0"/>
                <a:cs typeface="Arial" charset="0"/>
              </a:rPr>
              <a:t>.</a:t>
            </a:r>
          </a:p>
          <a:p>
            <a:pPr marL="228600" indent="-228600">
              <a:buFont typeface="+mj-lt"/>
              <a:buAutoNum type="arabicPeriod"/>
            </a:pPr>
            <a:r>
              <a:rPr lang="en-US" sz="1600" dirty="0">
                <a:latin typeface="Arial" charset="0"/>
                <a:ea typeface="Arial" charset="0"/>
                <a:cs typeface="Arial" charset="0"/>
              </a:rPr>
              <a:t>The picture will appear on the currently selected slide.</a:t>
            </a:r>
          </a:p>
          <a:p>
            <a:endParaRPr lang="en-US" sz="1600" dirty="0">
              <a:latin typeface="Arial" charset="0"/>
              <a:ea typeface="Arial" charset="0"/>
              <a:cs typeface="Arial" charset="0"/>
            </a:endParaRPr>
          </a:p>
        </p:txBody>
      </p:sp>
      <p:pic>
        <p:nvPicPr>
          <p:cNvPr id="1075" name="Picture 51" descr="creenshot of PowerPoint 201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2379" y="2882564"/>
            <a:ext cx="3957449" cy="1344871"/>
          </a:xfrm>
          <a:prstGeom prst="rect">
            <a:avLst/>
          </a:prstGeom>
          <a:noFill/>
          <a:extLst>
            <a:ext uri="{909E8E84-426E-40DD-AFC4-6F175D3DCCD1}">
              <a14:hiddenFill xmlns:a14="http://schemas.microsoft.com/office/drawing/2010/main">
                <a:solidFill>
                  <a:srgbClr val="FFFFFF"/>
                </a:solidFill>
              </a14:hiddenFill>
            </a:ext>
          </a:extLst>
        </p:spPr>
      </p:pic>
      <p:sp>
        <p:nvSpPr>
          <p:cNvPr id="62" name="Text Placeholder 3"/>
          <p:cNvSpPr>
            <a:spLocks noGrp="1"/>
          </p:cNvSpPr>
          <p:nvPr>
            <p:ph type="body" sz="quarter" idx="14"/>
          </p:nvPr>
        </p:nvSpPr>
        <p:spPr>
          <a:xfrm>
            <a:off x="6606189" y="1844675"/>
            <a:ext cx="4320572" cy="3884614"/>
          </a:xfrm>
        </p:spPr>
        <p:txBody>
          <a:bodyPr/>
          <a:lstStyle/>
          <a:p>
            <a:r>
              <a:rPr lang="en-US" sz="1600" b="1" dirty="0">
                <a:latin typeface="Arial" charset="0"/>
                <a:ea typeface="Arial" charset="0"/>
                <a:cs typeface="Arial" charset="0"/>
              </a:rPr>
              <a:t>You can also click the Pictures command in a placeholder to insert images.</a:t>
            </a:r>
          </a:p>
          <a:p>
            <a:r>
              <a:rPr lang="en-US" sz="1600" dirty="0">
                <a:latin typeface="Arial" charset="0"/>
                <a:ea typeface="Arial" charset="0"/>
                <a:cs typeface="Arial" charset="0"/>
              </a:rPr>
              <a:t>Follow the same process after clicking the icon.</a:t>
            </a: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r>
              <a:rPr lang="en-US" sz="1600" dirty="0">
                <a:solidFill>
                  <a:schemeClr val="accent6"/>
                </a:solidFill>
                <a:latin typeface="Arial" charset="0"/>
                <a:ea typeface="Arial" charset="0"/>
                <a:cs typeface="Arial" charset="0"/>
                <a:hlinkClick r:id="rId5"/>
              </a:rPr>
              <a:t>For more information:</a:t>
            </a:r>
            <a:endParaRPr lang="en-US" sz="1600" dirty="0">
              <a:solidFill>
                <a:schemeClr val="accent6"/>
              </a:solidFill>
              <a:latin typeface="Arial" charset="0"/>
              <a:ea typeface="Arial" charset="0"/>
              <a:cs typeface="Arial" charset="0"/>
            </a:endParaRPr>
          </a:p>
          <a:p>
            <a:endParaRPr lang="en-US" sz="1600" dirty="0">
              <a:latin typeface="Arial" charset="0"/>
              <a:ea typeface="Arial" charset="0"/>
              <a:cs typeface="Arial" charset="0"/>
            </a:endParaRPr>
          </a:p>
        </p:txBody>
      </p:sp>
      <p:sp>
        <p:nvSpPr>
          <p:cNvPr id="36" name="Right Arrow 35"/>
          <p:cNvSpPr/>
          <p:nvPr/>
        </p:nvSpPr>
        <p:spPr>
          <a:xfrm rot="18974419">
            <a:off x="6826532" y="4337285"/>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
        <p:nvSpPr>
          <p:cNvPr id="67" name="Right Arrow 66"/>
          <p:cNvSpPr/>
          <p:nvPr/>
        </p:nvSpPr>
        <p:spPr>
          <a:xfrm rot="18974419">
            <a:off x="8690224" y="4736245"/>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Tree>
    <p:extLst>
      <p:ext uri="{BB962C8B-B14F-4D97-AF65-F5344CB8AC3E}">
        <p14:creationId xmlns:p14="http://schemas.microsoft.com/office/powerpoint/2010/main" val="121044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p:cNvSpPr>
          <p:nvPr/>
        </p:nvSpPr>
        <p:spPr>
          <a:xfrm>
            <a:off x="11375658" y="6552420"/>
            <a:ext cx="645160" cy="1835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8"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9"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0"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1"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sp>
        <p:nvSpPr>
          <p:cNvPr id="3" name="Title 2"/>
          <p:cNvSpPr>
            <a:spLocks noGrp="1"/>
          </p:cNvSpPr>
          <p:nvPr>
            <p:ph type="title"/>
          </p:nvPr>
        </p:nvSpPr>
        <p:spPr/>
        <p:txBody>
          <a:bodyPr/>
          <a:lstStyle/>
          <a:p>
            <a:r>
              <a:rPr lang="pl-PL" dirty="0" smtClean="0"/>
              <a:t>React!</a:t>
            </a:r>
            <a:endParaRPr lang="pl-PL" dirty="0"/>
          </a:p>
        </p:txBody>
      </p:sp>
      <p:sp>
        <p:nvSpPr>
          <p:cNvPr id="12" name="Text Placeholder 4"/>
          <p:cNvSpPr txBox="1">
            <a:spLocks/>
          </p:cNvSpPr>
          <p:nvPr/>
        </p:nvSpPr>
        <p:spPr>
          <a:xfrm>
            <a:off x="1007540" y="1525784"/>
            <a:ext cx="6573966" cy="4089570"/>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pl-PL" sz="2700" dirty="0" smtClean="0">
                <a:solidFill>
                  <a:schemeClr val="bg2"/>
                </a:solidFill>
              </a:rPr>
              <a:t>Popular</a:t>
            </a:r>
          </a:p>
          <a:p>
            <a:pPr marL="457200" indent="-457200">
              <a:buFont typeface="Arial" panose="020B0604020202020204" pitchFamily="34" charset="0"/>
              <a:buChar char="•"/>
            </a:pPr>
            <a:r>
              <a:rPr lang="en-US" sz="2700" dirty="0" smtClean="0">
                <a:solidFill>
                  <a:schemeClr val="bg2"/>
                </a:solidFill>
              </a:rPr>
              <a:t>Stable</a:t>
            </a:r>
            <a:endParaRPr lang="pl-PL" sz="2700" dirty="0" smtClean="0">
              <a:solidFill>
                <a:schemeClr val="bg2"/>
              </a:solidFill>
            </a:endParaRPr>
          </a:p>
          <a:p>
            <a:pPr marL="457200" indent="-457200">
              <a:buFont typeface="Arial" panose="020B0604020202020204" pitchFamily="34" charset="0"/>
              <a:buChar char="•"/>
            </a:pPr>
            <a:r>
              <a:rPr lang="pl-PL" sz="2700" dirty="0" smtClean="0">
                <a:solidFill>
                  <a:schemeClr val="bg2"/>
                </a:solidFill>
              </a:rPr>
              <a:t>Works</a:t>
            </a:r>
          </a:p>
          <a:p>
            <a:pPr marL="457200" indent="-457200">
              <a:buFont typeface="Arial" panose="020B0604020202020204" pitchFamily="34" charset="0"/>
              <a:buChar char="•"/>
            </a:pPr>
            <a:r>
              <a:rPr lang="pl-PL" sz="2700" dirty="0" smtClean="0">
                <a:solidFill>
                  <a:schemeClr val="bg2"/>
                </a:solidFill>
              </a:rPr>
              <a:t>Component </a:t>
            </a:r>
            <a:r>
              <a:rPr lang="en-US" sz="2700" dirty="0" smtClean="0">
                <a:solidFill>
                  <a:schemeClr val="bg2"/>
                </a:solidFill>
              </a:rPr>
              <a:t>philosophy</a:t>
            </a:r>
          </a:p>
          <a:p>
            <a:pPr marL="457200" indent="-457200">
              <a:buFont typeface="Arial" panose="020B0604020202020204" pitchFamily="34" charset="0"/>
              <a:buChar char="•"/>
            </a:pPr>
            <a:r>
              <a:rPr lang="en-US" sz="2700" dirty="0" smtClean="0">
                <a:solidFill>
                  <a:schemeClr val="bg2"/>
                </a:solidFill>
              </a:rPr>
              <a:t>Efficient</a:t>
            </a:r>
          </a:p>
          <a:p>
            <a:pPr marL="457200" indent="-457200">
              <a:buFont typeface="Arial" panose="020B0604020202020204" pitchFamily="34" charset="0"/>
              <a:buChar char="•"/>
            </a:pPr>
            <a:r>
              <a:rPr lang="en-US" sz="2700" dirty="0" smtClean="0">
                <a:solidFill>
                  <a:schemeClr val="bg2"/>
                </a:solidFill>
              </a:rPr>
              <a:t>Maintained</a:t>
            </a:r>
            <a:r>
              <a:rPr lang="pl-PL" sz="2700" dirty="0" smtClean="0">
                <a:solidFill>
                  <a:schemeClr val="bg2"/>
                </a:solidFill>
              </a:rPr>
              <a:t> by Facebook</a:t>
            </a:r>
          </a:p>
          <a:p>
            <a:pPr marL="457200" indent="-457200">
              <a:buFont typeface="Arial" panose="020B0604020202020204" pitchFamily="34" charset="0"/>
              <a:buChar char="•"/>
            </a:pPr>
            <a:r>
              <a:rPr lang="pl-PL" sz="2700" dirty="0" smtClean="0">
                <a:solidFill>
                  <a:schemeClr val="bg2"/>
                </a:solidFill>
              </a:rPr>
              <a:t>Bonus: Native</a:t>
            </a:r>
          </a:p>
          <a:p>
            <a:pPr marL="457200" indent="-457200">
              <a:buFont typeface="Arial" panose="020B0604020202020204" pitchFamily="34" charset="0"/>
              <a:buChar char="•"/>
            </a:pPr>
            <a:endParaRPr lang="en-US" sz="2700" dirty="0">
              <a:solidFill>
                <a:schemeClr val="bg2"/>
              </a:solidFill>
            </a:endParaRPr>
          </a:p>
          <a:p>
            <a:pPr marL="457200" indent="-457200">
              <a:buFont typeface="Arial" panose="020B0604020202020204" pitchFamily="34" charset="0"/>
              <a:buChar char="•"/>
            </a:pPr>
            <a:endParaRPr lang="en-US" sz="2700" dirty="0">
              <a:solidFill>
                <a:schemeClr val="bg2"/>
              </a:solidFill>
            </a:endParaRPr>
          </a:p>
        </p:txBody>
      </p:sp>
    </p:spTree>
    <p:extLst>
      <p:ext uri="{BB962C8B-B14F-4D97-AF65-F5344CB8AC3E}">
        <p14:creationId xmlns:p14="http://schemas.microsoft.com/office/powerpoint/2010/main" val="30976685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a:spLocks noGrp="1"/>
          </p:cNvSpPr>
          <p:nvPr>
            <p:ph type="body" sz="quarter" idx="14"/>
          </p:nvPr>
        </p:nvSpPr>
        <p:spPr>
          <a:xfrm>
            <a:off x="6583976" y="1678063"/>
            <a:ext cx="3362797" cy="3307261"/>
          </a:xfrm>
        </p:spPr>
        <p:txBody>
          <a:bodyPr/>
          <a:lstStyle/>
          <a:p>
            <a:pPr marL="342900" indent="-342900">
              <a:buFont typeface="+mj-lt"/>
              <a:buAutoNum type="arabicPeriod" startAt="3"/>
            </a:pPr>
            <a:r>
              <a:rPr lang="en-US" sz="1600" dirty="0"/>
              <a:t>Cropping handles will appear around the image. </a:t>
            </a:r>
            <a:r>
              <a:rPr lang="en-US" sz="1600" b="1" dirty="0">
                <a:solidFill>
                  <a:schemeClr val="accent6"/>
                </a:solidFill>
              </a:rPr>
              <a:t>Click and drag </a:t>
            </a:r>
            <a:r>
              <a:rPr lang="en-US" sz="1600" dirty="0"/>
              <a:t>one of the handles to crop the image. </a:t>
            </a:r>
            <a:r>
              <a:rPr lang="en-US" sz="1600" i="1" dirty="0"/>
              <a:t>Make sure the mouse is right over the black cropping handle so you don't accidentally select a resizing handle.</a:t>
            </a:r>
          </a:p>
          <a:p>
            <a:pPr marL="342900" indent="-342900">
              <a:buFont typeface="+mj-lt"/>
              <a:buAutoNum type="arabicPeriod" startAt="3"/>
            </a:pPr>
            <a:r>
              <a:rPr lang="en-US" sz="1600" dirty="0"/>
              <a:t>Click the </a:t>
            </a:r>
            <a:r>
              <a:rPr lang="en-US" sz="1600" b="1" dirty="0">
                <a:solidFill>
                  <a:schemeClr val="accent6"/>
                </a:solidFill>
              </a:rPr>
              <a:t>Crop</a:t>
            </a:r>
            <a:r>
              <a:rPr lang="en-US" sz="1600" dirty="0"/>
              <a:t> command again. The image will be cropped.</a:t>
            </a:r>
          </a:p>
          <a:p>
            <a:r>
              <a:rPr lang="en-US" sz="1600" b="1" dirty="0">
                <a:latin typeface="Arial" charset="0"/>
                <a:ea typeface="Arial" charset="0"/>
                <a:cs typeface="Arial" charset="0"/>
                <a:hlinkClick r:id="rId2"/>
              </a:rPr>
              <a:t>For more information:</a:t>
            </a:r>
            <a:endParaRPr lang="en-US" sz="1600" b="1" dirty="0">
              <a:latin typeface="Arial" charset="0"/>
              <a:ea typeface="Arial" charset="0"/>
              <a:cs typeface="Arial" charset="0"/>
            </a:endParaRPr>
          </a:p>
          <a:p>
            <a:pPr marL="342900" indent="-342900">
              <a:buFont typeface="+mj-lt"/>
              <a:buAutoNum type="arabicPeriod" startAt="3"/>
            </a:pPr>
            <a:endParaRPr lang="en-US" sz="1600" dirty="0"/>
          </a:p>
          <a:p>
            <a:endParaRPr lang="en-US" sz="1600" dirty="0">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fld id="{0D558541-60C9-42A2-8392-FF12533A6B7A}" type="slidenum">
              <a:rPr lang="en-US" smtClean="0"/>
              <a:pPr/>
              <a:t>30</a:t>
            </a:fld>
            <a:endParaRPr lang="en-US" dirty="0"/>
          </a:p>
        </p:txBody>
      </p:sp>
      <p:sp>
        <p:nvSpPr>
          <p:cNvPr id="18" name="Title 2"/>
          <p:cNvSpPr>
            <a:spLocks noGrp="1"/>
          </p:cNvSpPr>
          <p:nvPr>
            <p:ph type="title"/>
          </p:nvPr>
        </p:nvSpPr>
        <p:spPr>
          <a:xfrm>
            <a:off x="1698091" y="457200"/>
            <a:ext cx="8763336" cy="900113"/>
          </a:xfrm>
        </p:spPr>
        <p:txBody>
          <a:bodyPr/>
          <a:lstStyle/>
          <a:p>
            <a:r>
              <a:rPr lang="en-US" dirty="0"/>
              <a:t>How to Crop an Image</a:t>
            </a:r>
          </a:p>
        </p:txBody>
      </p:sp>
      <p:sp>
        <p:nvSpPr>
          <p:cNvPr id="19" name="Text Placeholder 3"/>
          <p:cNvSpPr>
            <a:spLocks noGrp="1"/>
          </p:cNvSpPr>
          <p:nvPr>
            <p:ph type="body" sz="quarter" idx="14"/>
          </p:nvPr>
        </p:nvSpPr>
        <p:spPr>
          <a:xfrm>
            <a:off x="1698090" y="1272157"/>
            <a:ext cx="4545547" cy="3184525"/>
          </a:xfrm>
        </p:spPr>
        <p:txBody>
          <a:bodyPr/>
          <a:lstStyle/>
          <a:p>
            <a:r>
              <a:rPr lang="en-US" sz="1600" b="1" dirty="0">
                <a:latin typeface="Arial" charset="0"/>
                <a:ea typeface="Arial" charset="0"/>
                <a:cs typeface="Arial" charset="0"/>
              </a:rPr>
              <a:t>To crop a picture:</a:t>
            </a:r>
          </a:p>
          <a:p>
            <a:pPr marL="342900" indent="-342900">
              <a:buFont typeface="+mj-lt"/>
              <a:buAutoNum type="arabicPeriod"/>
            </a:pPr>
            <a:r>
              <a:rPr lang="en-US" sz="1600" b="1" dirty="0">
                <a:solidFill>
                  <a:schemeClr val="accent6"/>
                </a:solidFill>
              </a:rPr>
              <a:t>Select </a:t>
            </a:r>
            <a:r>
              <a:rPr lang="en-US" sz="1600" dirty="0"/>
              <a:t>the image you want to crop. The </a:t>
            </a:r>
            <a:r>
              <a:rPr lang="en-US" sz="1600" b="1" dirty="0">
                <a:solidFill>
                  <a:schemeClr val="accent6"/>
                </a:solidFill>
              </a:rPr>
              <a:t>Format tab </a:t>
            </a:r>
            <a:r>
              <a:rPr lang="en-US" sz="1600" dirty="0"/>
              <a:t>appears.</a:t>
            </a:r>
          </a:p>
          <a:p>
            <a:pPr marL="342900" indent="-342900">
              <a:buFont typeface="+mj-lt"/>
              <a:buAutoNum type="arabicPeriod"/>
            </a:pPr>
            <a:r>
              <a:rPr lang="en-US" sz="1600" dirty="0"/>
              <a:t>On the Format tab, click the </a:t>
            </a:r>
            <a:r>
              <a:rPr lang="en-US" sz="1600" b="1" dirty="0">
                <a:solidFill>
                  <a:schemeClr val="accent6"/>
                </a:solidFill>
              </a:rPr>
              <a:t>Crop </a:t>
            </a:r>
            <a:r>
              <a:rPr lang="en-US" sz="1600" dirty="0"/>
              <a:t>command.</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latin typeface="Arial" charset="0"/>
              <a:ea typeface="Arial" charset="0"/>
              <a:cs typeface="Arial" charset="0"/>
            </a:endParaRPr>
          </a:p>
          <a:p>
            <a:pPr marL="342900" indent="-342900">
              <a:buFont typeface="+mj-lt"/>
              <a:buAutoNum type="arabicPeriod"/>
            </a:pPr>
            <a:endParaRPr lang="en-US" sz="1600" dirty="0">
              <a:latin typeface="Arial" charset="0"/>
              <a:ea typeface="Arial" charset="0"/>
              <a:cs typeface="Arial" charset="0"/>
            </a:endParaRPr>
          </a:p>
        </p:txBody>
      </p:sp>
      <p:pic>
        <p:nvPicPr>
          <p:cNvPr id="20" name="Picture Placeholder 1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248729" y="3332770"/>
            <a:ext cx="1147294" cy="114729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ln w="635">
            <a:solidFill>
              <a:schemeClr val="tx2"/>
            </a:solidFill>
          </a:ln>
        </p:spPr>
      </p:pic>
      <p:pic>
        <p:nvPicPr>
          <p:cNvPr id="25" name="Picture 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014727" y="1648236"/>
            <a:ext cx="1615298" cy="1593272"/>
          </a:xfrm>
          <a:prstGeom prst="rect">
            <a:avLst/>
          </a:prstGeom>
        </p:spPr>
      </p:pic>
      <p:pic>
        <p:nvPicPr>
          <p:cNvPr id="31" name="Picture 30"/>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647561" y="2864419"/>
            <a:ext cx="4596076" cy="1530611"/>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663949" y="2536270"/>
            <a:ext cx="3057312" cy="2736616"/>
          </a:xfrm>
          <a:prstGeom prst="rect">
            <a:avLst/>
          </a:prstGeom>
        </p:spPr>
      </p:pic>
      <p:pic>
        <p:nvPicPr>
          <p:cNvPr id="34" name="Picture 3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6015413" y="2644781"/>
            <a:ext cx="2747812" cy="2655886"/>
          </a:xfrm>
          <a:prstGeom prst="rect">
            <a:avLst/>
          </a:prstGeom>
        </p:spPr>
      </p:pic>
      <p:sp>
        <p:nvSpPr>
          <p:cNvPr id="37" name="Text Placeholder 3"/>
          <p:cNvSpPr>
            <a:spLocks noGrp="1"/>
          </p:cNvSpPr>
          <p:nvPr>
            <p:ph type="body" sz="quarter" idx="14"/>
          </p:nvPr>
        </p:nvSpPr>
        <p:spPr>
          <a:xfrm>
            <a:off x="16602939" y="1587500"/>
            <a:ext cx="4320572" cy="3884614"/>
          </a:xfrm>
        </p:spPr>
        <p:txBody>
          <a:bodyPr/>
          <a:lstStyle/>
          <a:p>
            <a:r>
              <a:rPr lang="en-US" sz="1600" b="1" dirty="0">
                <a:latin typeface="Arial" charset="0"/>
                <a:ea typeface="Arial" charset="0"/>
                <a:cs typeface="Arial" charset="0"/>
              </a:rPr>
              <a:t>You can also click the Pictures command in a placeholder to insert images.</a:t>
            </a:r>
          </a:p>
          <a:p>
            <a:r>
              <a:rPr lang="en-US" sz="1600" dirty="0">
                <a:latin typeface="Arial" charset="0"/>
                <a:ea typeface="Arial" charset="0"/>
                <a:cs typeface="Arial" charset="0"/>
              </a:rPr>
              <a:t>Follow the same process after clicking the icon.</a:t>
            </a: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endParaRPr lang="en-US" sz="1600" b="1" dirty="0">
              <a:latin typeface="Arial" charset="0"/>
              <a:ea typeface="Arial" charset="0"/>
              <a:cs typeface="Arial" charset="0"/>
            </a:endParaRPr>
          </a:p>
          <a:p>
            <a:r>
              <a:rPr lang="en-US" sz="1600" dirty="0">
                <a:solidFill>
                  <a:schemeClr val="accent6"/>
                </a:solidFill>
                <a:latin typeface="Arial" charset="0"/>
                <a:ea typeface="Arial" charset="0"/>
                <a:cs typeface="Arial" charset="0"/>
                <a:hlinkClick r:id="rId8"/>
              </a:rPr>
              <a:t>For more information:</a:t>
            </a:r>
            <a:endParaRPr lang="en-US" sz="1600" dirty="0">
              <a:solidFill>
                <a:schemeClr val="accent6"/>
              </a:solidFill>
              <a:latin typeface="Arial" charset="0"/>
              <a:ea typeface="Arial" charset="0"/>
              <a:cs typeface="Arial" charset="0"/>
            </a:endParaRPr>
          </a:p>
          <a:p>
            <a:endParaRPr lang="en-US" sz="1600" dirty="0">
              <a:latin typeface="Arial" charset="0"/>
              <a:ea typeface="Arial" charset="0"/>
              <a:cs typeface="Arial" charset="0"/>
            </a:endParaRPr>
          </a:p>
        </p:txBody>
      </p:sp>
      <p:sp>
        <p:nvSpPr>
          <p:cNvPr id="38" name="Right Arrow 37"/>
          <p:cNvSpPr/>
          <p:nvPr/>
        </p:nvSpPr>
        <p:spPr>
          <a:xfrm rot="18974419">
            <a:off x="16823282" y="4080110"/>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
        <p:nvSpPr>
          <p:cNvPr id="39" name="Right Arrow 38"/>
          <p:cNvSpPr/>
          <p:nvPr/>
        </p:nvSpPr>
        <p:spPr>
          <a:xfrm rot="18974419">
            <a:off x="18686973" y="4445134"/>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
        <p:nvSpPr>
          <p:cNvPr id="46" name="Rounded Rectangle 45"/>
          <p:cNvSpPr/>
          <p:nvPr/>
        </p:nvSpPr>
        <p:spPr>
          <a:xfrm>
            <a:off x="1521253" y="4803498"/>
            <a:ext cx="9874769" cy="1651808"/>
          </a:xfrm>
          <a:prstGeom prst="roundRect">
            <a:avLst/>
          </a:prstGeom>
          <a:solidFill>
            <a:schemeClr val="accent3"/>
          </a:solidFill>
          <a:ln>
            <a:noFill/>
            <a:prstDash val="dash"/>
          </a:ln>
        </p:spPr>
        <p:txBody>
          <a:bodyPr wrap="square" lIns="0" rtlCol="0" anchor="ctr">
            <a:noAutofit/>
          </a:bodyPr>
          <a:lstStyle/>
          <a:p>
            <a:pPr marL="360000"/>
            <a:r>
              <a:rPr lang="en-US" sz="2000" dirty="0">
                <a:solidFill>
                  <a:schemeClr val="bg2"/>
                </a:solidFill>
                <a:latin typeface="Arial" charset="0"/>
                <a:ea typeface="Arial" charset="0"/>
                <a:cs typeface="Arial" charset="0"/>
              </a:rPr>
              <a:t>TIP: Be consistent with size </a:t>
            </a:r>
          </a:p>
          <a:p>
            <a:pPr marL="360000"/>
            <a:r>
              <a:rPr lang="en-US" sz="2000" dirty="0">
                <a:solidFill>
                  <a:schemeClr val="bg2"/>
                </a:solidFill>
                <a:latin typeface="Arial" charset="0"/>
                <a:ea typeface="Arial" charset="0"/>
                <a:cs typeface="Arial" charset="0"/>
              </a:rPr>
              <a:t>And position of faces when</a:t>
            </a:r>
          </a:p>
          <a:p>
            <a:pPr marL="360000"/>
            <a:r>
              <a:rPr lang="en-US" sz="2000" dirty="0">
                <a:solidFill>
                  <a:schemeClr val="bg2"/>
                </a:solidFill>
                <a:latin typeface="Arial" charset="0"/>
                <a:ea typeface="Arial" charset="0"/>
                <a:cs typeface="Arial" charset="0"/>
              </a:rPr>
              <a:t>Using multiple headshots.</a:t>
            </a:r>
            <a:endParaRPr lang="en-US" sz="2000" dirty="0"/>
          </a:p>
        </p:txBody>
      </p:sp>
      <p:pic>
        <p:nvPicPr>
          <p:cNvPr id="27" name="Picture Placeholder 18"/>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652357" y="4941774"/>
            <a:ext cx="1337964" cy="133796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p:spPr>
      </p:pic>
      <p:pic>
        <p:nvPicPr>
          <p:cNvPr id="28" name="Picture Placeholder 19"/>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7635243" y="4941774"/>
            <a:ext cx="1337964" cy="133796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p:spPr>
      </p:pic>
      <p:pic>
        <p:nvPicPr>
          <p:cNvPr id="29" name="Picture Placeholder 20"/>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9618130" y="4941774"/>
            <a:ext cx="1337964" cy="133796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p:spPr>
      </p:pic>
      <p:sp>
        <p:nvSpPr>
          <p:cNvPr id="48" name="Right Arrow 47"/>
          <p:cNvSpPr/>
          <p:nvPr/>
        </p:nvSpPr>
        <p:spPr>
          <a:xfrm rot="7469433">
            <a:off x="11207505" y="1310619"/>
            <a:ext cx="710236" cy="351800"/>
          </a:xfrm>
          <a:prstGeom prst="rightArrow">
            <a:avLst/>
          </a:prstGeom>
          <a:solidFill>
            <a:schemeClr val="accent3"/>
          </a:solidFill>
          <a:ln>
            <a:noFill/>
            <a:prstDash val="dash"/>
          </a:ln>
        </p:spPr>
        <p:txBody>
          <a:bodyPr wrap="square" lIns="0" rtlCol="0" anchor="ctr">
            <a:noAutofit/>
          </a:bodyPr>
          <a:lstStyle/>
          <a:p>
            <a:pPr algn="ctr"/>
            <a:endParaRPr lang="en-US" dirty="0"/>
          </a:p>
        </p:txBody>
      </p:sp>
    </p:spTree>
    <p:extLst>
      <p:ext uri="{BB962C8B-B14F-4D97-AF65-F5344CB8AC3E}">
        <p14:creationId xmlns:p14="http://schemas.microsoft.com/office/powerpoint/2010/main" val="429652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698091" y="457200"/>
            <a:ext cx="4559834" cy="1756433"/>
          </a:xfrm>
        </p:spPr>
        <p:txBody>
          <a:bodyPr/>
          <a:lstStyle/>
          <a:p>
            <a:r>
              <a:rPr lang="pl-PL" dirty="0" smtClean="0"/>
              <a:t>JavaScript </a:t>
            </a:r>
            <a:r>
              <a:rPr lang="en-US" dirty="0" smtClean="0"/>
              <a:t>dark</a:t>
            </a:r>
            <a:r>
              <a:rPr lang="pl-PL" dirty="0" smtClean="0"/>
              <a:t> </a:t>
            </a:r>
            <a:r>
              <a:rPr lang="en-US" dirty="0" smtClean="0"/>
              <a:t>history</a:t>
            </a:r>
            <a:endParaRPr lang="en-US" dirty="0"/>
          </a:p>
        </p:txBody>
      </p:sp>
      <p:sp>
        <p:nvSpPr>
          <p:cNvPr id="6" name="Slide Number Placeholder 1"/>
          <p:cNvSpPr txBox="1">
            <a:spLocks/>
          </p:cNvSpPr>
          <p:nvPr/>
        </p:nvSpPr>
        <p:spPr>
          <a:xfrm>
            <a:off x="11375658" y="6552420"/>
            <a:ext cx="645160" cy="1835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8"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9"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0"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1"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spTree>
    <p:extLst>
      <p:ext uri="{BB962C8B-B14F-4D97-AF65-F5344CB8AC3E}">
        <p14:creationId xmlns:p14="http://schemas.microsoft.com/office/powerpoint/2010/main" val="3249520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698091" y="457200"/>
            <a:ext cx="4559834" cy="1756433"/>
          </a:xfrm>
        </p:spPr>
        <p:txBody>
          <a:bodyPr/>
          <a:lstStyle/>
          <a:p>
            <a:r>
              <a:rPr lang="en-US" dirty="0"/>
              <a:t>Slide Divider Arial 50 pt.</a:t>
            </a:r>
          </a:p>
        </p:txBody>
      </p:sp>
      <p:sp>
        <p:nvSpPr>
          <p:cNvPr id="6" name="Slide Number Placeholder 1"/>
          <p:cNvSpPr txBox="1">
            <a:spLocks/>
          </p:cNvSpPr>
          <p:nvPr/>
        </p:nvSpPr>
        <p:spPr>
          <a:xfrm>
            <a:off x="11375658" y="6552420"/>
            <a:ext cx="645160" cy="1835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8"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9"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0"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1"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spTree>
    <p:extLst>
      <p:ext uri="{BB962C8B-B14F-4D97-AF65-F5344CB8AC3E}">
        <p14:creationId xmlns:p14="http://schemas.microsoft.com/office/powerpoint/2010/main" val="3925321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6</a:t>
            </a:fld>
            <a:endParaRPr lang="en-US" dirty="0"/>
          </a:p>
        </p:txBody>
      </p:sp>
      <p:sp>
        <p:nvSpPr>
          <p:cNvPr id="5" name="Title 2"/>
          <p:cNvSpPr>
            <a:spLocks noGrp="1"/>
          </p:cNvSpPr>
          <p:nvPr>
            <p:ph type="title"/>
          </p:nvPr>
        </p:nvSpPr>
        <p:spPr>
          <a:xfrm>
            <a:off x="1698091" y="457200"/>
            <a:ext cx="8763336" cy="900113"/>
          </a:xfrm>
        </p:spPr>
        <p:txBody>
          <a:bodyPr/>
          <a:lstStyle/>
          <a:p>
            <a:r>
              <a:rPr lang="en-US" dirty="0" smtClean="0"/>
              <a:t>One Line Headline Arial 50 pt.</a:t>
            </a:r>
            <a:endParaRPr lang="en-US" dirty="0"/>
          </a:p>
        </p:txBody>
      </p:sp>
      <p:sp>
        <p:nvSpPr>
          <p:cNvPr id="6" name="Content Placeholder 3"/>
          <p:cNvSpPr txBox="1">
            <a:spLocks/>
          </p:cNvSpPr>
          <p:nvPr/>
        </p:nvSpPr>
        <p:spPr>
          <a:xfrm>
            <a:off x="1698625" y="1844675"/>
            <a:ext cx="8751980" cy="2084388"/>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2"/>
                </a:solidFill>
              </a:rPr>
              <a:t>A direct thought or singular statement can go in this main, larger area. Use color to </a:t>
            </a:r>
            <a:r>
              <a:rPr lang="en-US" dirty="0" smtClean="0">
                <a:solidFill>
                  <a:schemeClr val="accent5"/>
                </a:solidFill>
              </a:rPr>
              <a:t>emphasize key words</a:t>
            </a:r>
            <a:r>
              <a:rPr lang="en-US" dirty="0" smtClean="0">
                <a:solidFill>
                  <a:schemeClr val="bg2"/>
                </a:solidFill>
              </a:rPr>
              <a:t>. Arial 36 pt.</a:t>
            </a:r>
            <a:endParaRPr lang="en-US" dirty="0">
              <a:solidFill>
                <a:schemeClr val="bg2"/>
              </a:solidFill>
            </a:endParaRPr>
          </a:p>
        </p:txBody>
      </p:sp>
      <p:sp>
        <p:nvSpPr>
          <p:cNvPr id="7" name="Text Placeholder 4"/>
          <p:cNvSpPr txBox="1">
            <a:spLocks/>
          </p:cNvSpPr>
          <p:nvPr/>
        </p:nvSpPr>
        <p:spPr>
          <a:xfrm>
            <a:off x="1699200" y="4004812"/>
            <a:ext cx="9356435" cy="1337366"/>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a:solidFill>
                  <a:schemeClr val="bg2"/>
                </a:solidFill>
              </a:rPr>
              <a:t>You may add an additional thought to support the main one if you need to. But please keep your ideas brief. Arial 27 pt.</a:t>
            </a:r>
          </a:p>
          <a:p>
            <a:endParaRPr lang="en-US" sz="2700" dirty="0">
              <a:solidFill>
                <a:schemeClr val="bg2"/>
              </a:solidFill>
            </a:endParaRPr>
          </a:p>
        </p:txBody>
      </p:sp>
    </p:spTree>
    <p:extLst>
      <p:ext uri="{BB962C8B-B14F-4D97-AF65-F5344CB8AC3E}">
        <p14:creationId xmlns:p14="http://schemas.microsoft.com/office/powerpoint/2010/main" val="737266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698091" y="457200"/>
            <a:ext cx="4559834" cy="1756433"/>
          </a:xfrm>
        </p:spPr>
        <p:txBody>
          <a:bodyPr/>
          <a:lstStyle/>
          <a:p>
            <a:r>
              <a:rPr lang="en-US" dirty="0"/>
              <a:t>Slide Divider Arial 50 pt.</a:t>
            </a:r>
          </a:p>
        </p:txBody>
      </p:sp>
      <p:sp>
        <p:nvSpPr>
          <p:cNvPr id="6" name="Slide Number Placeholder 1"/>
          <p:cNvSpPr txBox="1">
            <a:spLocks/>
          </p:cNvSpPr>
          <p:nvPr/>
        </p:nvSpPr>
        <p:spPr>
          <a:xfrm>
            <a:off x="11375658" y="6552420"/>
            <a:ext cx="645160" cy="1835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7"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472164" y="5392142"/>
            <a:ext cx="514057" cy="558527"/>
          </a:xfrm>
          <a:prstGeom prst="rect">
            <a:avLst/>
          </a:prstGeom>
          <a:ln w="12700" cap="flat">
            <a:noFill/>
            <a:miter lim="400000"/>
          </a:ln>
          <a:effectLst/>
        </p:spPr>
      </p:pic>
      <p:pic>
        <p:nvPicPr>
          <p:cNvPr id="8"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0289808" y="3088759"/>
            <a:ext cx="1085850" cy="1179784"/>
          </a:xfrm>
          <a:prstGeom prst="rect">
            <a:avLst/>
          </a:prstGeom>
          <a:ln w="12700" cap="flat">
            <a:noFill/>
            <a:miter lim="400000"/>
          </a:ln>
          <a:effectLst/>
        </p:spPr>
      </p:pic>
      <p:pic>
        <p:nvPicPr>
          <p:cNvPr id="9"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257479" y="2213633"/>
            <a:ext cx="630937" cy="685517"/>
          </a:xfrm>
          <a:prstGeom prst="rect">
            <a:avLst/>
          </a:prstGeom>
          <a:ln w="12700" cap="flat">
            <a:noFill/>
            <a:miter lim="400000"/>
          </a:ln>
          <a:effectLst/>
        </p:spPr>
      </p:pic>
      <p:pic>
        <p:nvPicPr>
          <p:cNvPr id="10"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9162902" y="4262938"/>
            <a:ext cx="820089" cy="891032"/>
          </a:xfrm>
          <a:prstGeom prst="rect">
            <a:avLst/>
          </a:prstGeom>
          <a:ln w="12700" cap="flat">
            <a:noFill/>
            <a:miter lim="400000"/>
          </a:ln>
          <a:effectLst/>
        </p:spPr>
      </p:pic>
      <p:pic>
        <p:nvPicPr>
          <p:cNvPr id="11" name="Infusion_white.pd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447421" y="4967599"/>
            <a:ext cx="514057" cy="558527"/>
          </a:xfrm>
          <a:prstGeom prst="rect">
            <a:avLst/>
          </a:prstGeom>
          <a:ln w="12700" cap="flat">
            <a:noFill/>
            <a:miter lim="400000"/>
          </a:ln>
          <a:effectLst/>
        </p:spPr>
      </p:pic>
    </p:spTree>
    <p:extLst>
      <p:ext uri="{BB962C8B-B14F-4D97-AF65-F5344CB8AC3E}">
        <p14:creationId xmlns:p14="http://schemas.microsoft.com/office/powerpoint/2010/main" val="2792680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0" y="457200"/>
            <a:ext cx="10322727" cy="900113"/>
          </a:xfrm>
        </p:spPr>
        <p:txBody>
          <a:bodyPr/>
          <a:lstStyle/>
          <a:p>
            <a:r>
              <a:rPr lang="en-US" dirty="0"/>
              <a:t>Slide Title 1-Line Arial 50 pt.</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pPr/>
              <a:t>8</a:t>
            </a:fld>
            <a:endParaRPr lang="en-US" dirty="0"/>
          </a:p>
        </p:txBody>
      </p:sp>
      <p:graphicFrame>
        <p:nvGraphicFramePr>
          <p:cNvPr id="11" name="Content Placeholder 4"/>
          <p:cNvGraphicFramePr>
            <a:graphicFrameLocks/>
          </p:cNvGraphicFramePr>
          <p:nvPr>
            <p:extLst>
              <p:ext uri="{D42A27DB-BD31-4B8C-83A1-F6EECF244321}">
                <p14:modId xmlns:p14="http://schemas.microsoft.com/office/powerpoint/2010/main" val="776949387"/>
              </p:ext>
            </p:extLst>
          </p:nvPr>
        </p:nvGraphicFramePr>
        <p:xfrm>
          <a:off x="1698091" y="1844675"/>
          <a:ext cx="8512709" cy="1097280"/>
        </p:xfrm>
        <a:graphic>
          <a:graphicData uri="http://schemas.openxmlformats.org/drawingml/2006/table">
            <a:tbl>
              <a:tblPr>
                <a:tableStyleId>{5940675A-B579-460E-94D1-54222C63F5DA}</a:tableStyleId>
              </a:tblPr>
              <a:tblGrid>
                <a:gridCol w="8512709">
                  <a:extLst>
                    <a:ext uri="{9D8B030D-6E8A-4147-A177-3AD203B41FA5}">
                      <a16:colId xmlns:a16="http://schemas.microsoft.com/office/drawing/2014/main" xmlns="" val="20000"/>
                    </a:ext>
                  </a:extLst>
                </a:gridCol>
              </a:tblGrid>
              <a:tr h="531583">
                <a:tc>
                  <a:txBody>
                    <a:bodyPr/>
                    <a:lstStyle/>
                    <a:p>
                      <a:r>
                        <a:rPr lang="en-US" sz="3600" dirty="0"/>
                        <a:t>Question 1 Lorem Ipsum Sit Amet? </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r>
                        <a:rPr lang="en-US" dirty="0">
                          <a:solidFill>
                            <a:schemeClr val="bg1"/>
                          </a:solidFill>
                        </a:rPr>
                        <a:t>Sed aliquam, nunc eget euismod</a:t>
                      </a:r>
                      <a:r>
                        <a:rPr lang="en-US" baseline="0" dirty="0">
                          <a:solidFill>
                            <a:schemeClr val="bg1"/>
                          </a:solidFill>
                        </a:rPr>
                        <a:t> ullamcor per, lectus nunc ullamcorper orci, Maecenas vitae nulla consequat libero cursus venenatis.</a:t>
                      </a:r>
                      <a:endParaRPr lang="en-US"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graphicFrame>
        <p:nvGraphicFramePr>
          <p:cNvPr id="12" name="Content Placeholder 4"/>
          <p:cNvGraphicFramePr>
            <a:graphicFrameLocks/>
          </p:cNvGraphicFramePr>
          <p:nvPr>
            <p:extLst>
              <p:ext uri="{D42A27DB-BD31-4B8C-83A1-F6EECF244321}">
                <p14:modId xmlns:p14="http://schemas.microsoft.com/office/powerpoint/2010/main" val="919381113"/>
              </p:ext>
            </p:extLst>
          </p:nvPr>
        </p:nvGraphicFramePr>
        <p:xfrm>
          <a:off x="1698091" y="3257777"/>
          <a:ext cx="8512709" cy="1097280"/>
        </p:xfrm>
        <a:graphic>
          <a:graphicData uri="http://schemas.openxmlformats.org/drawingml/2006/table">
            <a:tbl>
              <a:tblPr>
                <a:tableStyleId>{5940675A-B579-460E-94D1-54222C63F5DA}</a:tableStyleId>
              </a:tblPr>
              <a:tblGrid>
                <a:gridCol w="8512709">
                  <a:extLst>
                    <a:ext uri="{9D8B030D-6E8A-4147-A177-3AD203B41FA5}">
                      <a16:colId xmlns:a16="http://schemas.microsoft.com/office/drawing/2014/main" xmlns="" val="20000"/>
                    </a:ext>
                  </a:extLst>
                </a:gridCol>
              </a:tblGrid>
              <a:tr h="531583">
                <a:tc>
                  <a:txBody>
                    <a:bodyPr/>
                    <a:lstStyle/>
                    <a:p>
                      <a:r>
                        <a:rPr lang="en-US" sz="3600" dirty="0"/>
                        <a:t>Question 2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r>
                        <a:rPr lang="en-US" dirty="0">
                          <a:solidFill>
                            <a:schemeClr val="bg1"/>
                          </a:solidFill>
                        </a:rPr>
                        <a:t>Sed aliquam, nunc eget euismod</a:t>
                      </a:r>
                      <a:r>
                        <a:rPr lang="en-US" baseline="0" dirty="0">
                          <a:solidFill>
                            <a:schemeClr val="bg1"/>
                          </a:solidFill>
                        </a:rPr>
                        <a:t> ullamcor per, lectus nunc ullamcorper orci, Maecenas vitae nulla consequat libero cursus venenatis.</a:t>
                      </a:r>
                      <a:endParaRPr lang="en-US"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graphicFrame>
        <p:nvGraphicFramePr>
          <p:cNvPr id="13" name="Content Placeholder 4"/>
          <p:cNvGraphicFramePr>
            <a:graphicFrameLocks/>
          </p:cNvGraphicFramePr>
          <p:nvPr>
            <p:extLst>
              <p:ext uri="{D42A27DB-BD31-4B8C-83A1-F6EECF244321}">
                <p14:modId xmlns:p14="http://schemas.microsoft.com/office/powerpoint/2010/main" val="893526026"/>
              </p:ext>
            </p:extLst>
          </p:nvPr>
        </p:nvGraphicFramePr>
        <p:xfrm>
          <a:off x="1698091" y="4670880"/>
          <a:ext cx="8512709" cy="1097280"/>
        </p:xfrm>
        <a:graphic>
          <a:graphicData uri="http://schemas.openxmlformats.org/drawingml/2006/table">
            <a:tbl>
              <a:tblPr>
                <a:tableStyleId>{5940675A-B579-460E-94D1-54222C63F5DA}</a:tableStyleId>
              </a:tblPr>
              <a:tblGrid>
                <a:gridCol w="8512709">
                  <a:extLst>
                    <a:ext uri="{9D8B030D-6E8A-4147-A177-3AD203B41FA5}">
                      <a16:colId xmlns:a16="http://schemas.microsoft.com/office/drawing/2014/main" xmlns="" val="20000"/>
                    </a:ext>
                  </a:extLst>
                </a:gridCol>
              </a:tblGrid>
              <a:tr h="531583">
                <a:tc>
                  <a:txBody>
                    <a:bodyPr/>
                    <a:lstStyle/>
                    <a:p>
                      <a:r>
                        <a:rPr lang="en-US" sz="3600" dirty="0"/>
                        <a:t>Question 3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r>
                        <a:rPr lang="en-US" dirty="0">
                          <a:solidFill>
                            <a:schemeClr val="bg1"/>
                          </a:solidFill>
                        </a:rPr>
                        <a:t>Sed aliquam, nunc eget euismod</a:t>
                      </a:r>
                      <a:r>
                        <a:rPr lang="en-US" baseline="0" dirty="0">
                          <a:solidFill>
                            <a:schemeClr val="bg1"/>
                          </a:solidFill>
                        </a:rPr>
                        <a:t> ullamcor per, lectus nunc ullamcorper orci, Maecenas vitae nulla consequat libero cursus venenatis.</a:t>
                      </a:r>
                      <a:endParaRPr lang="en-US"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1" y="457200"/>
            <a:ext cx="8763336" cy="900113"/>
          </a:xfrm>
        </p:spPr>
        <p:txBody>
          <a:bodyPr/>
          <a:lstStyle/>
          <a:p>
            <a:r>
              <a:rPr lang="en-US" dirty="0"/>
              <a:t>Slide Title 1-Line Maximum</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pPr/>
              <a:t>9</a:t>
            </a:fld>
            <a:endParaRPr lang="en-US" dirty="0"/>
          </a:p>
        </p:txBody>
      </p:sp>
      <p:graphicFrame>
        <p:nvGraphicFramePr>
          <p:cNvPr id="11" name="Content Placeholder 4"/>
          <p:cNvGraphicFramePr>
            <a:graphicFrameLocks/>
          </p:cNvGraphicFramePr>
          <p:nvPr>
            <p:extLst>
              <p:ext uri="{D42A27DB-BD31-4B8C-83A1-F6EECF244321}">
                <p14:modId xmlns:p14="http://schemas.microsoft.com/office/powerpoint/2010/main" val="936422704"/>
              </p:ext>
            </p:extLst>
          </p:nvPr>
        </p:nvGraphicFramePr>
        <p:xfrm>
          <a:off x="1600200" y="1440436"/>
          <a:ext cx="8279296" cy="975360"/>
        </p:xfrm>
        <a:graphic>
          <a:graphicData uri="http://schemas.openxmlformats.org/drawingml/2006/table">
            <a:tbl>
              <a:tblPr>
                <a:tableStyleId>{5940675A-B579-460E-94D1-54222C63F5DA}</a:tableStyleId>
              </a:tblPr>
              <a:tblGrid>
                <a:gridCol w="8279296">
                  <a:extLst>
                    <a:ext uri="{9D8B030D-6E8A-4147-A177-3AD203B41FA5}">
                      <a16:colId xmlns:a16="http://schemas.microsoft.com/office/drawing/2014/main" xmlns="" val="20000"/>
                    </a:ext>
                  </a:extLst>
                </a:gridCol>
              </a:tblGrid>
              <a:tr h="457200">
                <a:tc>
                  <a:txBody>
                    <a:bodyPr/>
                    <a:lstStyle/>
                    <a:p>
                      <a:r>
                        <a:rPr lang="en-US" sz="3200" dirty="0"/>
                        <a:t>Question 1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r>
                        <a:rPr lang="en-US" sz="1600" dirty="0">
                          <a:solidFill>
                            <a:schemeClr val="bg1"/>
                          </a:solidFill>
                        </a:rPr>
                        <a:t>Sed aliquam, nunc eget euismod</a:t>
                      </a:r>
                      <a:r>
                        <a:rPr lang="en-US" sz="1600" baseline="0" dirty="0">
                          <a:solidFill>
                            <a:schemeClr val="bg1"/>
                          </a:solidFill>
                        </a:rPr>
                        <a:t> ullamcor per, lectus nunc ullamcorper orci, Maecenas vitae nulla consequat libero cursus venenatis.</a:t>
                      </a:r>
                      <a:endParaRPr lang="en-US" sz="1600"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graphicFrame>
        <p:nvGraphicFramePr>
          <p:cNvPr id="12" name="Content Placeholder 4"/>
          <p:cNvGraphicFramePr>
            <a:graphicFrameLocks/>
          </p:cNvGraphicFramePr>
          <p:nvPr>
            <p:extLst>
              <p:ext uri="{D42A27DB-BD31-4B8C-83A1-F6EECF244321}">
                <p14:modId xmlns:p14="http://schemas.microsoft.com/office/powerpoint/2010/main" val="1696220912"/>
              </p:ext>
            </p:extLst>
          </p:nvPr>
        </p:nvGraphicFramePr>
        <p:xfrm>
          <a:off x="1600200" y="2602795"/>
          <a:ext cx="8279296" cy="975360"/>
        </p:xfrm>
        <a:graphic>
          <a:graphicData uri="http://schemas.openxmlformats.org/drawingml/2006/table">
            <a:tbl>
              <a:tblPr>
                <a:tableStyleId>{5940675A-B579-460E-94D1-54222C63F5DA}</a:tableStyleId>
              </a:tblPr>
              <a:tblGrid>
                <a:gridCol w="8279296">
                  <a:extLst>
                    <a:ext uri="{9D8B030D-6E8A-4147-A177-3AD203B41FA5}">
                      <a16:colId xmlns:a16="http://schemas.microsoft.com/office/drawing/2014/main" xmlns="" val="20000"/>
                    </a:ext>
                  </a:extLst>
                </a:gridCol>
              </a:tblGrid>
              <a:tr h="457200">
                <a:tc>
                  <a:txBody>
                    <a:bodyPr/>
                    <a:lstStyle/>
                    <a:p>
                      <a:r>
                        <a:rPr lang="en-US" sz="3200" dirty="0"/>
                        <a:t>Question 1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r>
                        <a:rPr lang="en-US" sz="1600" dirty="0">
                          <a:solidFill>
                            <a:schemeClr val="bg1"/>
                          </a:solidFill>
                        </a:rPr>
                        <a:t>Sed aliquam, nunc eget euismod</a:t>
                      </a:r>
                      <a:r>
                        <a:rPr lang="en-US" sz="1600" baseline="0" dirty="0">
                          <a:solidFill>
                            <a:schemeClr val="bg1"/>
                          </a:solidFill>
                        </a:rPr>
                        <a:t> ullamcor per, lectus nunc ullamcorper orci, Maecenas vitae nulla consequat libero cursus venenatis.</a:t>
                      </a:r>
                      <a:endParaRPr lang="en-US" sz="1600"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graphicFrame>
        <p:nvGraphicFramePr>
          <p:cNvPr id="13" name="Content Placeholder 4"/>
          <p:cNvGraphicFramePr>
            <a:graphicFrameLocks/>
          </p:cNvGraphicFramePr>
          <p:nvPr>
            <p:extLst>
              <p:ext uri="{D42A27DB-BD31-4B8C-83A1-F6EECF244321}">
                <p14:modId xmlns:p14="http://schemas.microsoft.com/office/powerpoint/2010/main" val="539454059"/>
              </p:ext>
            </p:extLst>
          </p:nvPr>
        </p:nvGraphicFramePr>
        <p:xfrm>
          <a:off x="1600200" y="3765154"/>
          <a:ext cx="8279296" cy="975360"/>
        </p:xfrm>
        <a:graphic>
          <a:graphicData uri="http://schemas.openxmlformats.org/drawingml/2006/table">
            <a:tbl>
              <a:tblPr>
                <a:tableStyleId>{5940675A-B579-460E-94D1-54222C63F5DA}</a:tableStyleId>
              </a:tblPr>
              <a:tblGrid>
                <a:gridCol w="8279296">
                  <a:extLst>
                    <a:ext uri="{9D8B030D-6E8A-4147-A177-3AD203B41FA5}">
                      <a16:colId xmlns:a16="http://schemas.microsoft.com/office/drawing/2014/main" xmlns="" val="20000"/>
                    </a:ext>
                  </a:extLst>
                </a:gridCol>
              </a:tblGrid>
              <a:tr h="457200">
                <a:tc>
                  <a:txBody>
                    <a:bodyPr/>
                    <a:lstStyle/>
                    <a:p>
                      <a:r>
                        <a:rPr lang="en-US" sz="3200" dirty="0"/>
                        <a:t>Question 1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r>
                        <a:rPr lang="en-US" sz="1600" dirty="0">
                          <a:solidFill>
                            <a:schemeClr val="bg1"/>
                          </a:solidFill>
                        </a:rPr>
                        <a:t>Sed aliquam, nunc eget euismod</a:t>
                      </a:r>
                      <a:r>
                        <a:rPr lang="en-US" sz="1600" baseline="0" dirty="0">
                          <a:solidFill>
                            <a:schemeClr val="bg1"/>
                          </a:solidFill>
                        </a:rPr>
                        <a:t> ullamcor per, lectus nunc ullamcorper orci, Maecenas vitae nulla consequat libero cursus venenatis.</a:t>
                      </a:r>
                      <a:endParaRPr lang="en-US" sz="1600"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2075895626"/>
              </p:ext>
            </p:extLst>
          </p:nvPr>
        </p:nvGraphicFramePr>
        <p:xfrm>
          <a:off x="1600200" y="4927512"/>
          <a:ext cx="8279296" cy="975360"/>
        </p:xfrm>
        <a:graphic>
          <a:graphicData uri="http://schemas.openxmlformats.org/drawingml/2006/table">
            <a:tbl>
              <a:tblPr>
                <a:tableStyleId>{5940675A-B579-460E-94D1-54222C63F5DA}</a:tableStyleId>
              </a:tblPr>
              <a:tblGrid>
                <a:gridCol w="8279296">
                  <a:extLst>
                    <a:ext uri="{9D8B030D-6E8A-4147-A177-3AD203B41FA5}">
                      <a16:colId xmlns:a16="http://schemas.microsoft.com/office/drawing/2014/main" xmlns="" val="20000"/>
                    </a:ext>
                  </a:extLst>
                </a:gridCol>
              </a:tblGrid>
              <a:tr h="457200">
                <a:tc>
                  <a:txBody>
                    <a:bodyPr/>
                    <a:lstStyle/>
                    <a:p>
                      <a:r>
                        <a:rPr lang="en-US" sz="3200" dirty="0"/>
                        <a:t>Question 1 Lorem Ipsum Sit Amet?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r>
                        <a:rPr lang="en-US" sz="1600" dirty="0">
                          <a:solidFill>
                            <a:schemeClr val="bg1"/>
                          </a:solidFill>
                        </a:rPr>
                        <a:t>Sed aliquam, nunc eget euismod</a:t>
                      </a:r>
                      <a:r>
                        <a:rPr lang="en-US" sz="1600" baseline="0" dirty="0">
                          <a:solidFill>
                            <a:schemeClr val="bg1"/>
                          </a:solidFill>
                        </a:rPr>
                        <a:t> ullamcor per, lectus nunc ullamcorper orci, Maecenas vitae nulla consequat libero cursus venenatis.</a:t>
                      </a:r>
                      <a:endParaRPr lang="en-US" sz="1600" dirty="0">
                        <a:solidFill>
                          <a:schemeClr val="bg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GT 2013">
  <a:themeElements>
    <a:clrScheme name="Custom 1">
      <a:dk1>
        <a:srgbClr val="000000"/>
      </a:dk1>
      <a:lt1>
        <a:srgbClr val="535353"/>
      </a:lt1>
      <a:dk2>
        <a:srgbClr val="B1B1B1"/>
      </a:dk2>
      <a:lt2>
        <a:srgbClr val="FFFFFF"/>
      </a:lt2>
      <a:accent1>
        <a:srgbClr val="0067B1"/>
      </a:accent1>
      <a:accent2>
        <a:srgbClr val="53585F"/>
      </a:accent2>
      <a:accent3>
        <a:srgbClr val="C8247F"/>
      </a:accent3>
      <a:accent4>
        <a:srgbClr val="A1AB12"/>
      </a:accent4>
      <a:accent5>
        <a:srgbClr val="C9D616"/>
      </a:accent5>
      <a:accent6>
        <a:srgbClr val="27ABF9"/>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prstDash val="dash"/>
        </a:ln>
      </a:spPr>
      <a:bodyPr wrap="square" lIns="0" rtlCol="0" anchor="ctr">
        <a:noAutofit/>
      </a:bodyPr>
      <a:lstStyle>
        <a:defPPr algn="ctr">
          <a:defRPr dirty="0" err="1" smtClean="0"/>
        </a:defPPr>
      </a:lst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nchor="t">
        <a:spAutoFit/>
      </a:bodyPr>
      <a:lstStyle>
        <a:defPPr>
          <a:defRPr dirty="0"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IGT November NOTES &amp; HANDOUTS">
      <a:dk1>
        <a:srgbClr val="000000"/>
      </a:dk1>
      <a:lt1>
        <a:srgbClr val="FFFFFF"/>
      </a:lt1>
      <a:dk2>
        <a:srgbClr val="A0A1A3"/>
      </a:dk2>
      <a:lt2>
        <a:srgbClr val="FFFFFF"/>
      </a:lt2>
      <a:accent1>
        <a:srgbClr val="616365"/>
      </a:accent1>
      <a:accent2>
        <a:srgbClr val="E98300"/>
      </a:accent2>
      <a:accent3>
        <a:srgbClr val="7AB800"/>
      </a:accent3>
      <a:accent4>
        <a:srgbClr val="009FDA"/>
      </a:accent4>
      <a:accent5>
        <a:srgbClr val="CF0072"/>
      </a:accent5>
      <a:accent6>
        <a:srgbClr val="ECC20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IGT November NOTES &amp; HANDOUTS">
      <a:dk1>
        <a:srgbClr val="000000"/>
      </a:dk1>
      <a:lt1>
        <a:srgbClr val="FFFFFF"/>
      </a:lt1>
      <a:dk2>
        <a:srgbClr val="A0A1A3"/>
      </a:dk2>
      <a:lt2>
        <a:srgbClr val="FFFFFF"/>
      </a:lt2>
      <a:accent1>
        <a:srgbClr val="616365"/>
      </a:accent1>
      <a:accent2>
        <a:srgbClr val="E98300"/>
      </a:accent2>
      <a:accent3>
        <a:srgbClr val="7AB800"/>
      </a:accent3>
      <a:accent4>
        <a:srgbClr val="009FDA"/>
      </a:accent4>
      <a:accent5>
        <a:srgbClr val="CF0072"/>
      </a:accent5>
      <a:accent6>
        <a:srgbClr val="ECC20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F12BE245991342A0587ECAD0C0C9B5" ma:contentTypeVersion="4" ma:contentTypeDescription="Create a new document." ma:contentTypeScope="" ma:versionID="20152eaca63f8d5512e40dbee0a2940d">
  <xsd:schema xmlns:xsd="http://www.w3.org/2001/XMLSchema" xmlns:xs="http://www.w3.org/2001/XMLSchema" xmlns:p="http://schemas.microsoft.com/office/2006/metadata/properties" xmlns:ns2="a77edf2c-91dc-4355-96cc-46f2baef6181" targetNamespace="http://schemas.microsoft.com/office/2006/metadata/properties" ma:root="true" ma:fieldsID="51de2683cc282c7e1d82d7048882591f" ns2:_="">
    <xsd:import namespace="a77edf2c-91dc-4355-96cc-46f2baef618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7edf2c-91dc-4355-96cc-46f2baef618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641F26-B7E3-4AC6-98BD-DAECA3703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7edf2c-91dc-4355-96cc-46f2baef61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C1B002-77A9-492A-98F2-FAC5E32C0939}">
  <ds:schemaRefs>
    <ds:schemaRef ds:uri="http://purl.org/dc/terms/"/>
    <ds:schemaRef ds:uri="http://schemas.microsoft.com/office/infopath/2007/PartnerControls"/>
    <ds:schemaRef ds:uri="http://purl.org/dc/dcmitype/"/>
    <ds:schemaRef ds:uri="http://www.w3.org/XML/1998/namespace"/>
    <ds:schemaRef ds:uri="http://schemas.openxmlformats.org/package/2006/metadata/core-properties"/>
    <ds:schemaRef ds:uri="http://schemas.microsoft.com/office/2006/documentManagement/types"/>
    <ds:schemaRef ds:uri="a77edf2c-91dc-4355-96cc-46f2baef6181"/>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4F605015-1DD7-43D1-932A-6D3E8A8753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4056</TotalTime>
  <Words>1581</Words>
  <Application>Microsoft Office PowerPoint</Application>
  <PresentationFormat>Widescreen</PresentationFormat>
  <Paragraphs>234</Paragraphs>
  <Slides>30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Helvetica</vt:lpstr>
      <vt:lpstr>Segoe UI Light</vt:lpstr>
      <vt:lpstr>Wingdings</vt:lpstr>
      <vt:lpstr>IGT 2013</vt:lpstr>
      <vt:lpstr>PowerPoint Presentation</vt:lpstr>
      <vt:lpstr>Infusion.js? YES!</vt:lpstr>
      <vt:lpstr>React!</vt:lpstr>
      <vt:lpstr>JavaScript dark history</vt:lpstr>
      <vt:lpstr>Slide Divider Arial 50 pt.</vt:lpstr>
      <vt:lpstr>One Line Headline Arial 50 pt.</vt:lpstr>
      <vt:lpstr>Slide Divider Arial 50 pt.</vt:lpstr>
      <vt:lpstr>Slide Title 1-Line Arial 50 pt.</vt:lpstr>
      <vt:lpstr>Slide Title 1-Line Maximum</vt:lpstr>
      <vt:lpstr>One Line Headline Arial 50 pt.</vt:lpstr>
      <vt:lpstr>Slide Divider Arial 50 pt.</vt:lpstr>
      <vt:lpstr>Infusion helps expedite digital business transformation for the enterprise.</vt:lpstr>
      <vt:lpstr>We rapidly develop innovative products and platforms through our blend of smart software engineering, design, and digital strategy.</vt:lpstr>
      <vt:lpstr>One Line Headline Arial 50 pt. </vt:lpstr>
      <vt:lpstr>Slide Title 2-Line Arial 50 pt.</vt:lpstr>
      <vt:lpstr>Slide Title 1-Line Arial 36 pt.</vt:lpstr>
      <vt:lpstr>Slide Title 1-Line Arial 50 pt.</vt:lpstr>
      <vt:lpstr>Slide Title 1-Line Arial 50 pt.</vt:lpstr>
      <vt:lpstr>Slide Title 1-Line Arial 50 pt.</vt:lpstr>
      <vt:lpstr>PowerPoint Presentation</vt:lpstr>
      <vt:lpstr>PowerPoint Presentation</vt:lpstr>
      <vt:lpstr>PowerPoint Presentation</vt:lpstr>
      <vt:lpstr>Thank you</vt:lpstr>
      <vt:lpstr>Solutions Icons</vt:lpstr>
      <vt:lpstr>Services Icons</vt:lpstr>
      <vt:lpstr>Infusion Color Palette</vt:lpstr>
      <vt:lpstr>Rounded Rectangle Shapes Copy/Paste and Replace Copy </vt:lpstr>
      <vt:lpstr>Default Typography</vt:lpstr>
      <vt:lpstr>How to Insert an Image</vt:lpstr>
      <vt:lpstr>How to Crop an Image</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Infusion 2017 PPT Template</dc:title>
  <dc:creator>kbassett@infusion.com</dc:creator>
  <cp:lastModifiedBy>Tomasz Laszkiewicz</cp:lastModifiedBy>
  <cp:revision>483</cp:revision>
  <cp:lastPrinted>2017-02-07T17:13:29Z</cp:lastPrinted>
  <dcterms:created xsi:type="dcterms:W3CDTF">2013-12-12T17:28:20Z</dcterms:created>
  <dcterms:modified xsi:type="dcterms:W3CDTF">2017-03-29T17:29:19Z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0x010100E8F12BE245991342A0587ECAD0C0C9B5</vt:lpwstr>
  </property>
</Properties>
</file>